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6"/>
  </p:notesMasterIdLst>
  <p:sldIdLst>
    <p:sldId id="256" r:id="rId2"/>
    <p:sldId id="258" r:id="rId3"/>
    <p:sldId id="260" r:id="rId4"/>
    <p:sldId id="261" r:id="rId5"/>
    <p:sldId id="262" r:id="rId6"/>
    <p:sldId id="296" r:id="rId7"/>
    <p:sldId id="263" r:id="rId8"/>
    <p:sldId id="297" r:id="rId9"/>
    <p:sldId id="265" r:id="rId10"/>
    <p:sldId id="266" r:id="rId11"/>
    <p:sldId id="267" r:id="rId12"/>
    <p:sldId id="298" r:id="rId13"/>
    <p:sldId id="268" r:id="rId14"/>
    <p:sldId id="299" r:id="rId15"/>
  </p:sldIdLst>
  <p:sldSz cx="9144000" cy="5143500" type="screen16x9"/>
  <p:notesSz cx="6858000" cy="9144000"/>
  <p:embeddedFontLst>
    <p:embeddedFont>
      <p:font typeface="Lora" pitchFamily="2" charset="0"/>
      <p:regular r:id="rId17"/>
      <p:bold r:id="rId18"/>
      <p:italic r:id="rId19"/>
      <p:boldItalic r:id="rId20"/>
    </p:embeddedFont>
    <p:embeddedFont>
      <p:font typeface="Lora Medium" pitchFamily="2" charset="0"/>
      <p:regular r:id="rId21"/>
      <p:bold r:id="rId22"/>
      <p:italic r:id="rId23"/>
      <p:boldItalic r:id="rId24"/>
    </p:embeddedFont>
    <p:embeddedFont>
      <p:font typeface="Montserrat Medium" panose="000006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9E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E02880-4E5F-4180-A98A-87ADC9EA3E86}">
  <a:tblStyle styleId="{35E02880-4E5F-4180-A98A-87ADC9EA3E8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44B5CA4-CD47-4492-8156-FD8EB4FC689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p:scale>
          <a:sx n="100" d="100"/>
          <a:sy n="100" d="100"/>
        </p:scale>
        <p:origin x="907" y="1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pc\Desktop\First%20Depi%20Dashboard\Titanic%20DB.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[Titanic DB.xlsx]Analysis!survivors by sex</c:name>
    <c:fmtId val="10"/>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5"/>
        <c:spPr>
          <a:solidFill>
            <a:srgbClr val="E49E60"/>
          </a:solidFill>
          <a:ln w="19050">
            <a:noFill/>
          </a:ln>
          <a:effectLst/>
        </c:spPr>
      </c:pivotFmt>
      <c:pivotFmt>
        <c:idx val="6"/>
        <c:spPr>
          <a:solidFill>
            <a:schemeClr val="tx1">
              <a:lumMod val="95000"/>
              <a:lumOff val="5000"/>
            </a:schemeClr>
          </a:solidFill>
          <a:ln w="19050">
            <a:noFill/>
          </a:ln>
          <a:effectLst/>
        </c:spPr>
      </c:pivotFmt>
      <c:pivotFmt>
        <c:idx val="7"/>
        <c:spPr>
          <a:solidFill>
            <a:schemeClr val="accent1"/>
          </a:solidFill>
          <a:ln w="19050">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8"/>
        <c:spPr>
          <a:solidFill>
            <a:srgbClr val="E49E60"/>
          </a:solidFill>
          <a:ln w="19050">
            <a:noFill/>
          </a:ln>
          <a:effectLst/>
        </c:spPr>
      </c:pivotFmt>
      <c:pivotFmt>
        <c:idx val="9"/>
        <c:spPr>
          <a:solidFill>
            <a:schemeClr val="tx1">
              <a:lumMod val="95000"/>
              <a:lumOff val="5000"/>
            </a:schemeClr>
          </a:solidFill>
          <a:ln w="19050">
            <a:noFill/>
          </a:ln>
          <a:effectLst/>
        </c:spPr>
      </c:pivotFmt>
      <c:pivotFmt>
        <c:idx val="10"/>
        <c:spPr>
          <a:solidFill>
            <a:schemeClr val="accent1"/>
          </a:solidFill>
          <a:ln w="19050">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bestFit"/>
          <c:showLegendKey val="0"/>
          <c:showVal val="0"/>
          <c:showCatName val="0"/>
          <c:showSerName val="0"/>
          <c:showPercent val="1"/>
          <c:showBubbleSize val="0"/>
          <c:extLst>
            <c:ext xmlns:c15="http://schemas.microsoft.com/office/drawing/2012/chart" uri="{CE6537A1-D6FC-4f65-9D91-7224C49458BB}"/>
          </c:extLst>
        </c:dLbl>
      </c:pivotFmt>
      <c:pivotFmt>
        <c:idx val="11"/>
        <c:spPr>
          <a:solidFill>
            <a:srgbClr val="E49E60"/>
          </a:solidFill>
          <a:ln w="19050">
            <a:noFill/>
          </a:ln>
          <a:effectLst/>
        </c:spPr>
      </c:pivotFmt>
      <c:pivotFmt>
        <c:idx val="12"/>
        <c:spPr>
          <a:solidFill>
            <a:schemeClr val="tx1">
              <a:lumMod val="95000"/>
              <a:lumOff val="5000"/>
            </a:schemeClr>
          </a:solidFill>
          <a:ln w="19050">
            <a:noFill/>
          </a:ln>
          <a:effectLst/>
        </c:spPr>
      </c:pivotFmt>
    </c:pivotFmts>
    <c:plotArea>
      <c:layout>
        <c:manualLayout>
          <c:layoutTarget val="inner"/>
          <c:xMode val="edge"/>
          <c:yMode val="edge"/>
          <c:x val="0.18466892536174589"/>
          <c:y val="6.0185185185185182E-2"/>
          <c:w val="0.59718553472077129"/>
          <c:h val="0.89814814814814814"/>
        </c:manualLayout>
      </c:layout>
      <c:pieChart>
        <c:varyColors val="1"/>
        <c:ser>
          <c:idx val="0"/>
          <c:order val="0"/>
          <c:tx>
            <c:strRef>
              <c:f>Analysis!$E$2</c:f>
              <c:strCache>
                <c:ptCount val="1"/>
                <c:pt idx="0">
                  <c:v>Total</c:v>
                </c:pt>
              </c:strCache>
            </c:strRef>
          </c:tx>
          <c:spPr>
            <a:ln>
              <a:noFill/>
            </a:ln>
          </c:spPr>
          <c:dPt>
            <c:idx val="0"/>
            <c:bubble3D val="0"/>
            <c:spPr>
              <a:solidFill>
                <a:srgbClr val="E49E60"/>
              </a:solidFill>
              <a:ln w="19050">
                <a:noFill/>
              </a:ln>
              <a:effectLst/>
            </c:spPr>
            <c:extLst>
              <c:ext xmlns:c16="http://schemas.microsoft.com/office/drawing/2014/chart" uri="{C3380CC4-5D6E-409C-BE32-E72D297353CC}">
                <c16:uniqueId val="{00000001-D56D-40DA-B6F0-6527E0139843}"/>
              </c:ext>
            </c:extLst>
          </c:dPt>
          <c:dPt>
            <c:idx val="1"/>
            <c:bubble3D val="0"/>
            <c:spPr>
              <a:solidFill>
                <a:schemeClr val="tx1">
                  <a:lumMod val="95000"/>
                  <a:lumOff val="5000"/>
                </a:schemeClr>
              </a:solidFill>
              <a:ln w="19050">
                <a:noFill/>
              </a:ln>
              <a:effectLst/>
            </c:spPr>
            <c:extLst>
              <c:ext xmlns:c16="http://schemas.microsoft.com/office/drawing/2014/chart" uri="{C3380CC4-5D6E-409C-BE32-E72D297353CC}">
                <c16:uniqueId val="{00000003-D56D-40DA-B6F0-6527E0139843}"/>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bestFit"/>
            <c:showLegendKey val="0"/>
            <c:showVal val="0"/>
            <c:showCatName val="0"/>
            <c:showSerName val="0"/>
            <c:showPercent val="1"/>
            <c:showBubbleSize val="0"/>
            <c:showLeaderLines val="0"/>
            <c:extLst>
              <c:ext xmlns:c15="http://schemas.microsoft.com/office/drawing/2012/chart" uri="{CE6537A1-D6FC-4f65-9D91-7224C49458BB}"/>
            </c:extLst>
          </c:dLbls>
          <c:cat>
            <c:strRef>
              <c:f>Analysis!$D$3:$D$5</c:f>
              <c:strCache>
                <c:ptCount val="2"/>
                <c:pt idx="0">
                  <c:v>female</c:v>
                </c:pt>
                <c:pt idx="1">
                  <c:v>male</c:v>
                </c:pt>
              </c:strCache>
            </c:strRef>
          </c:cat>
          <c:val>
            <c:numRef>
              <c:f>Analysis!$E$3:$E$5</c:f>
              <c:numCache>
                <c:formatCode>General</c:formatCode>
                <c:ptCount val="2"/>
                <c:pt idx="0">
                  <c:v>229</c:v>
                </c:pt>
                <c:pt idx="1">
                  <c:v>263</c:v>
                </c:pt>
              </c:numCache>
            </c:numRef>
          </c:val>
          <c:extLst>
            <c:ext xmlns:c16="http://schemas.microsoft.com/office/drawing/2014/chart" uri="{C3380CC4-5D6E-409C-BE32-E72D297353CC}">
              <c16:uniqueId val="{00000004-D56D-40DA-B6F0-6527E0139843}"/>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53c4d67173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53c4d67173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253c4d67173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253c4d67173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a:extLst>
            <a:ext uri="{FF2B5EF4-FFF2-40B4-BE49-F238E27FC236}">
              <a16:creationId xmlns:a16="http://schemas.microsoft.com/office/drawing/2014/main" id="{B4F24FB6-6B4F-A0C6-0576-D19EC1EDC858}"/>
            </a:ext>
          </a:extLst>
        </p:cNvPr>
        <p:cNvGrpSpPr/>
        <p:nvPr/>
      </p:nvGrpSpPr>
      <p:grpSpPr>
        <a:xfrm>
          <a:off x="0" y="0"/>
          <a:ext cx="0" cy="0"/>
          <a:chOff x="0" y="0"/>
          <a:chExt cx="0" cy="0"/>
        </a:xfrm>
      </p:grpSpPr>
      <p:sp>
        <p:nvSpPr>
          <p:cNvPr id="253" name="Google Shape;253;g253c4d67173_0_47:notes">
            <a:extLst>
              <a:ext uri="{FF2B5EF4-FFF2-40B4-BE49-F238E27FC236}">
                <a16:creationId xmlns:a16="http://schemas.microsoft.com/office/drawing/2014/main" id="{2B533636-CE0A-156B-B208-7A6B04391A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53c4d67173_0_47:notes">
            <a:extLst>
              <a:ext uri="{FF2B5EF4-FFF2-40B4-BE49-F238E27FC236}">
                <a16:creationId xmlns:a16="http://schemas.microsoft.com/office/drawing/2014/main" id="{A6F536D6-66A8-C9D9-C0D7-62C13A09E7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65452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253c4d67173_0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253c4d67173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53baafdee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53baafdee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53c4d67173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53c4d67173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0a6c3ba47c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20a6c3ba47c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54992275a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54992275a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a:extLst>
            <a:ext uri="{FF2B5EF4-FFF2-40B4-BE49-F238E27FC236}">
              <a16:creationId xmlns:a16="http://schemas.microsoft.com/office/drawing/2014/main" id="{D6855C20-B854-7703-FD33-C97A5A6EC8C0}"/>
            </a:ext>
          </a:extLst>
        </p:cNvPr>
        <p:cNvGrpSpPr/>
        <p:nvPr/>
      </p:nvGrpSpPr>
      <p:grpSpPr>
        <a:xfrm>
          <a:off x="0" y="0"/>
          <a:ext cx="0" cy="0"/>
          <a:chOff x="0" y="0"/>
          <a:chExt cx="0" cy="0"/>
        </a:xfrm>
      </p:grpSpPr>
      <p:sp>
        <p:nvSpPr>
          <p:cNvPr id="253" name="Google Shape;253;g253c4d67173_0_47:notes">
            <a:extLst>
              <a:ext uri="{FF2B5EF4-FFF2-40B4-BE49-F238E27FC236}">
                <a16:creationId xmlns:a16="http://schemas.microsoft.com/office/drawing/2014/main" id="{F4FC9644-0CCD-04A7-24C8-CF5459C7CE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53c4d67173_0_47:notes">
            <a:extLst>
              <a:ext uri="{FF2B5EF4-FFF2-40B4-BE49-F238E27FC236}">
                <a16:creationId xmlns:a16="http://schemas.microsoft.com/office/drawing/2014/main" id="{830889C1-2002-56FD-EEE0-A2709BA1176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54600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253c4d67173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253c4d67173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a:extLst>
            <a:ext uri="{FF2B5EF4-FFF2-40B4-BE49-F238E27FC236}">
              <a16:creationId xmlns:a16="http://schemas.microsoft.com/office/drawing/2014/main" id="{4EFD7397-DEDE-A1E5-6D2B-81C195DDBB31}"/>
            </a:ext>
          </a:extLst>
        </p:cNvPr>
        <p:cNvGrpSpPr/>
        <p:nvPr/>
      </p:nvGrpSpPr>
      <p:grpSpPr>
        <a:xfrm>
          <a:off x="0" y="0"/>
          <a:ext cx="0" cy="0"/>
          <a:chOff x="0" y="0"/>
          <a:chExt cx="0" cy="0"/>
        </a:xfrm>
      </p:grpSpPr>
      <p:sp>
        <p:nvSpPr>
          <p:cNvPr id="253" name="Google Shape;253;g253c4d67173_0_47:notes">
            <a:extLst>
              <a:ext uri="{FF2B5EF4-FFF2-40B4-BE49-F238E27FC236}">
                <a16:creationId xmlns:a16="http://schemas.microsoft.com/office/drawing/2014/main" id="{2F19CFBE-9E06-7621-26DF-4954E732164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53c4d67173_0_47:notes">
            <a:extLst>
              <a:ext uri="{FF2B5EF4-FFF2-40B4-BE49-F238E27FC236}">
                <a16:creationId xmlns:a16="http://schemas.microsoft.com/office/drawing/2014/main" id="{74233466-891D-7871-D3E1-38B295C332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3249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53c4d67173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53c4d67173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618672" y="350"/>
            <a:ext cx="1529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Google Shape;10;p2"/>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11" name="Google Shape;11;p2"/>
          <p:cNvSpPr txBox="1">
            <a:spLocks noGrp="1"/>
          </p:cNvSpPr>
          <p:nvPr>
            <p:ph type="ctrTitle"/>
          </p:nvPr>
        </p:nvSpPr>
        <p:spPr>
          <a:xfrm>
            <a:off x="713225" y="539500"/>
            <a:ext cx="3644700" cy="2622600"/>
          </a:xfrm>
          <a:prstGeom prst="rect">
            <a:avLst/>
          </a:prstGeom>
        </p:spPr>
        <p:txBody>
          <a:bodyPr spcFirstLastPara="1" wrap="square" lIns="91425" tIns="91425" rIns="91425" bIns="91425" anchor="b" anchorCtr="0">
            <a:noAutofit/>
          </a:bodyPr>
          <a:lstStyle>
            <a:lvl1pPr lvl="0" algn="l">
              <a:spcBef>
                <a:spcPts val="0"/>
              </a:spcBef>
              <a:spcAft>
                <a:spcPts val="0"/>
              </a:spcAft>
              <a:buClr>
                <a:schemeClr val="dk1"/>
              </a:buClr>
              <a:buSzPts val="5200"/>
              <a:buNone/>
              <a:defRPr sz="4000">
                <a:solidFill>
                  <a:schemeClr val="dk1"/>
                </a:solidFill>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12" name="Google Shape;12;p2"/>
          <p:cNvSpPr txBox="1">
            <a:spLocks noGrp="1"/>
          </p:cNvSpPr>
          <p:nvPr>
            <p:ph type="subTitle" idx="1"/>
          </p:nvPr>
        </p:nvSpPr>
        <p:spPr>
          <a:xfrm>
            <a:off x="713225" y="4071875"/>
            <a:ext cx="2676300" cy="536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None/>
              <a:defRPr sz="1400">
                <a:solidFill>
                  <a:schemeClr val="dk1"/>
                </a:solidFill>
                <a:latin typeface="Montserrat Medium"/>
                <a:ea typeface="Montserrat Medium"/>
                <a:cs typeface="Montserrat Medium"/>
                <a:sym typeface="Montserrat Medium"/>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dk1"/>
        </a:solidFill>
        <a:effectLst/>
      </p:bgPr>
    </p:bg>
    <p:spTree>
      <p:nvGrpSpPr>
        <p:cNvPr id="1" name="Shape 68"/>
        <p:cNvGrpSpPr/>
        <p:nvPr/>
      </p:nvGrpSpPr>
      <p:grpSpPr>
        <a:xfrm>
          <a:off x="0" y="0"/>
          <a:ext cx="0" cy="0"/>
          <a:chOff x="0" y="0"/>
          <a:chExt cx="0" cy="0"/>
        </a:xfrm>
      </p:grpSpPr>
      <p:sp>
        <p:nvSpPr>
          <p:cNvPr id="69" name="Google Shape;69;p13"/>
          <p:cNvSpPr/>
          <p:nvPr/>
        </p:nvSpPr>
        <p:spPr>
          <a:xfrm>
            <a:off x="0" y="4800600"/>
            <a:ext cx="9144000" cy="34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0" name="Google Shape;70;p13"/>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71" name="Google Shape;71;p13"/>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3400"/>
              <a:buFont typeface="Lora"/>
              <a:buNone/>
              <a:defRPr sz="3400">
                <a:solidFill>
                  <a:schemeClr val="lt1"/>
                </a:solidFill>
                <a:latin typeface="Lora"/>
                <a:ea typeface="Lora"/>
                <a:cs typeface="Lora"/>
                <a:sym typeface="Lora"/>
              </a:defRPr>
            </a:lvl1pPr>
            <a:lvl2pPr lvl="1" algn="ctr" rtl="0">
              <a:lnSpc>
                <a:spcPct val="100000"/>
              </a:lnSpc>
              <a:spcBef>
                <a:spcPts val="0"/>
              </a:spcBef>
              <a:spcAft>
                <a:spcPts val="0"/>
              </a:spcAft>
              <a:buClr>
                <a:schemeClr val="lt1"/>
              </a:buClr>
              <a:buSzPts val="3200"/>
              <a:buFont typeface="Lora"/>
              <a:buNone/>
              <a:defRPr sz="3200">
                <a:solidFill>
                  <a:schemeClr val="lt1"/>
                </a:solidFill>
                <a:latin typeface="Lora"/>
                <a:ea typeface="Lora"/>
                <a:cs typeface="Lora"/>
                <a:sym typeface="Lora"/>
              </a:defRPr>
            </a:lvl2pPr>
            <a:lvl3pPr lvl="2" algn="ctr" rtl="0">
              <a:lnSpc>
                <a:spcPct val="100000"/>
              </a:lnSpc>
              <a:spcBef>
                <a:spcPts val="0"/>
              </a:spcBef>
              <a:spcAft>
                <a:spcPts val="0"/>
              </a:spcAft>
              <a:buClr>
                <a:schemeClr val="lt1"/>
              </a:buClr>
              <a:buSzPts val="3200"/>
              <a:buFont typeface="Lora"/>
              <a:buNone/>
              <a:defRPr sz="3200">
                <a:solidFill>
                  <a:schemeClr val="lt1"/>
                </a:solidFill>
                <a:latin typeface="Lora"/>
                <a:ea typeface="Lora"/>
                <a:cs typeface="Lora"/>
                <a:sym typeface="Lora"/>
              </a:defRPr>
            </a:lvl3pPr>
            <a:lvl4pPr lvl="3" algn="ctr" rtl="0">
              <a:lnSpc>
                <a:spcPct val="100000"/>
              </a:lnSpc>
              <a:spcBef>
                <a:spcPts val="0"/>
              </a:spcBef>
              <a:spcAft>
                <a:spcPts val="0"/>
              </a:spcAft>
              <a:buClr>
                <a:schemeClr val="lt1"/>
              </a:buClr>
              <a:buSzPts val="3200"/>
              <a:buFont typeface="Lora"/>
              <a:buNone/>
              <a:defRPr sz="3200">
                <a:solidFill>
                  <a:schemeClr val="lt1"/>
                </a:solidFill>
                <a:latin typeface="Lora"/>
                <a:ea typeface="Lora"/>
                <a:cs typeface="Lora"/>
                <a:sym typeface="Lora"/>
              </a:defRPr>
            </a:lvl4pPr>
            <a:lvl5pPr lvl="4" algn="ctr" rtl="0">
              <a:lnSpc>
                <a:spcPct val="100000"/>
              </a:lnSpc>
              <a:spcBef>
                <a:spcPts val="0"/>
              </a:spcBef>
              <a:spcAft>
                <a:spcPts val="0"/>
              </a:spcAft>
              <a:buClr>
                <a:schemeClr val="lt1"/>
              </a:buClr>
              <a:buSzPts val="3200"/>
              <a:buFont typeface="Lora"/>
              <a:buNone/>
              <a:defRPr sz="3200">
                <a:solidFill>
                  <a:schemeClr val="lt1"/>
                </a:solidFill>
                <a:latin typeface="Lora"/>
                <a:ea typeface="Lora"/>
                <a:cs typeface="Lora"/>
                <a:sym typeface="Lora"/>
              </a:defRPr>
            </a:lvl5pPr>
            <a:lvl6pPr lvl="5" algn="ctr" rtl="0">
              <a:lnSpc>
                <a:spcPct val="100000"/>
              </a:lnSpc>
              <a:spcBef>
                <a:spcPts val="0"/>
              </a:spcBef>
              <a:spcAft>
                <a:spcPts val="0"/>
              </a:spcAft>
              <a:buClr>
                <a:schemeClr val="lt1"/>
              </a:buClr>
              <a:buSzPts val="3200"/>
              <a:buFont typeface="Lora"/>
              <a:buNone/>
              <a:defRPr sz="3200">
                <a:solidFill>
                  <a:schemeClr val="lt1"/>
                </a:solidFill>
                <a:latin typeface="Lora"/>
                <a:ea typeface="Lora"/>
                <a:cs typeface="Lora"/>
                <a:sym typeface="Lora"/>
              </a:defRPr>
            </a:lvl6pPr>
            <a:lvl7pPr lvl="6" algn="ctr" rtl="0">
              <a:lnSpc>
                <a:spcPct val="100000"/>
              </a:lnSpc>
              <a:spcBef>
                <a:spcPts val="0"/>
              </a:spcBef>
              <a:spcAft>
                <a:spcPts val="0"/>
              </a:spcAft>
              <a:buClr>
                <a:schemeClr val="lt1"/>
              </a:buClr>
              <a:buSzPts val="3200"/>
              <a:buFont typeface="Lora"/>
              <a:buNone/>
              <a:defRPr sz="3200">
                <a:solidFill>
                  <a:schemeClr val="lt1"/>
                </a:solidFill>
                <a:latin typeface="Lora"/>
                <a:ea typeface="Lora"/>
                <a:cs typeface="Lora"/>
                <a:sym typeface="Lora"/>
              </a:defRPr>
            </a:lvl7pPr>
            <a:lvl8pPr lvl="7" algn="ctr" rtl="0">
              <a:lnSpc>
                <a:spcPct val="100000"/>
              </a:lnSpc>
              <a:spcBef>
                <a:spcPts val="0"/>
              </a:spcBef>
              <a:spcAft>
                <a:spcPts val="0"/>
              </a:spcAft>
              <a:buClr>
                <a:schemeClr val="lt1"/>
              </a:buClr>
              <a:buSzPts val="3200"/>
              <a:buFont typeface="Lora"/>
              <a:buNone/>
              <a:defRPr sz="3200">
                <a:solidFill>
                  <a:schemeClr val="lt1"/>
                </a:solidFill>
                <a:latin typeface="Lora"/>
                <a:ea typeface="Lora"/>
                <a:cs typeface="Lora"/>
                <a:sym typeface="Lora"/>
              </a:defRPr>
            </a:lvl8pPr>
            <a:lvl9pPr lvl="8" algn="ctr" rtl="0">
              <a:lnSpc>
                <a:spcPct val="100000"/>
              </a:lnSpc>
              <a:spcBef>
                <a:spcPts val="0"/>
              </a:spcBef>
              <a:spcAft>
                <a:spcPts val="0"/>
              </a:spcAft>
              <a:buClr>
                <a:schemeClr val="lt1"/>
              </a:buClr>
              <a:buSzPts val="3200"/>
              <a:buFont typeface="Lora"/>
              <a:buNone/>
              <a:defRPr sz="3200">
                <a:solidFill>
                  <a:schemeClr val="lt1"/>
                </a:solidFill>
                <a:latin typeface="Lora"/>
                <a:ea typeface="Lora"/>
                <a:cs typeface="Lora"/>
                <a:sym typeface="Lora"/>
              </a:defRPr>
            </a:lvl9pPr>
          </a:lstStyle>
          <a:p>
            <a:endParaRPr/>
          </a:p>
        </p:txBody>
      </p:sp>
      <p:sp>
        <p:nvSpPr>
          <p:cNvPr id="72" name="Google Shape;72;p13"/>
          <p:cNvSpPr txBox="1">
            <a:spLocks noGrp="1"/>
          </p:cNvSpPr>
          <p:nvPr>
            <p:ph type="title" idx="2" hasCustomPrompt="1"/>
          </p:nvPr>
        </p:nvSpPr>
        <p:spPr>
          <a:xfrm>
            <a:off x="713251" y="1324675"/>
            <a:ext cx="1047600" cy="664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5000"/>
              <a:buNone/>
              <a:defRPr sz="4000">
                <a:solidFill>
                  <a:schemeClr val="lt1"/>
                </a:solidFill>
              </a:defRPr>
            </a:lvl1pPr>
            <a:lvl2pPr lvl="1" algn="ctr" rtl="0">
              <a:spcBef>
                <a:spcPts val="0"/>
              </a:spcBef>
              <a:spcAft>
                <a:spcPts val="0"/>
              </a:spcAft>
              <a:buClr>
                <a:schemeClr val="dk1"/>
              </a:buClr>
              <a:buSzPts val="5000"/>
              <a:buNone/>
              <a:defRPr sz="5000">
                <a:solidFill>
                  <a:schemeClr val="dk1"/>
                </a:solidFill>
              </a:defRPr>
            </a:lvl2pPr>
            <a:lvl3pPr lvl="2" algn="ctr" rtl="0">
              <a:spcBef>
                <a:spcPts val="0"/>
              </a:spcBef>
              <a:spcAft>
                <a:spcPts val="0"/>
              </a:spcAft>
              <a:buClr>
                <a:schemeClr val="dk1"/>
              </a:buClr>
              <a:buSzPts val="5000"/>
              <a:buNone/>
              <a:defRPr sz="5000">
                <a:solidFill>
                  <a:schemeClr val="dk1"/>
                </a:solidFill>
              </a:defRPr>
            </a:lvl3pPr>
            <a:lvl4pPr lvl="3" algn="ctr" rtl="0">
              <a:spcBef>
                <a:spcPts val="0"/>
              </a:spcBef>
              <a:spcAft>
                <a:spcPts val="0"/>
              </a:spcAft>
              <a:buClr>
                <a:schemeClr val="dk1"/>
              </a:buClr>
              <a:buSzPts val="5000"/>
              <a:buNone/>
              <a:defRPr sz="5000">
                <a:solidFill>
                  <a:schemeClr val="dk1"/>
                </a:solidFill>
              </a:defRPr>
            </a:lvl4pPr>
            <a:lvl5pPr lvl="4" algn="ctr" rtl="0">
              <a:spcBef>
                <a:spcPts val="0"/>
              </a:spcBef>
              <a:spcAft>
                <a:spcPts val="0"/>
              </a:spcAft>
              <a:buClr>
                <a:schemeClr val="dk1"/>
              </a:buClr>
              <a:buSzPts val="5000"/>
              <a:buNone/>
              <a:defRPr sz="5000">
                <a:solidFill>
                  <a:schemeClr val="dk1"/>
                </a:solidFill>
              </a:defRPr>
            </a:lvl5pPr>
            <a:lvl6pPr lvl="5" algn="ctr" rtl="0">
              <a:spcBef>
                <a:spcPts val="0"/>
              </a:spcBef>
              <a:spcAft>
                <a:spcPts val="0"/>
              </a:spcAft>
              <a:buClr>
                <a:schemeClr val="dk1"/>
              </a:buClr>
              <a:buSzPts val="5000"/>
              <a:buNone/>
              <a:defRPr sz="5000">
                <a:solidFill>
                  <a:schemeClr val="dk1"/>
                </a:solidFill>
              </a:defRPr>
            </a:lvl6pPr>
            <a:lvl7pPr lvl="6" algn="ctr" rtl="0">
              <a:spcBef>
                <a:spcPts val="0"/>
              </a:spcBef>
              <a:spcAft>
                <a:spcPts val="0"/>
              </a:spcAft>
              <a:buClr>
                <a:schemeClr val="dk1"/>
              </a:buClr>
              <a:buSzPts val="5000"/>
              <a:buNone/>
              <a:defRPr sz="5000">
                <a:solidFill>
                  <a:schemeClr val="dk1"/>
                </a:solidFill>
              </a:defRPr>
            </a:lvl7pPr>
            <a:lvl8pPr lvl="7" algn="ctr" rtl="0">
              <a:spcBef>
                <a:spcPts val="0"/>
              </a:spcBef>
              <a:spcAft>
                <a:spcPts val="0"/>
              </a:spcAft>
              <a:buClr>
                <a:schemeClr val="dk1"/>
              </a:buClr>
              <a:buSzPts val="5000"/>
              <a:buNone/>
              <a:defRPr sz="5000">
                <a:solidFill>
                  <a:schemeClr val="dk1"/>
                </a:solidFill>
              </a:defRPr>
            </a:lvl8pPr>
            <a:lvl9pPr lvl="8" algn="ctr" rtl="0">
              <a:spcBef>
                <a:spcPts val="0"/>
              </a:spcBef>
              <a:spcAft>
                <a:spcPts val="0"/>
              </a:spcAft>
              <a:buClr>
                <a:schemeClr val="dk1"/>
              </a:buClr>
              <a:buSzPts val="5000"/>
              <a:buNone/>
              <a:defRPr sz="5000">
                <a:solidFill>
                  <a:schemeClr val="dk1"/>
                </a:solidFill>
              </a:defRPr>
            </a:lvl9pPr>
          </a:lstStyle>
          <a:p>
            <a:r>
              <a:t>xx%</a:t>
            </a:r>
          </a:p>
        </p:txBody>
      </p:sp>
      <p:sp>
        <p:nvSpPr>
          <p:cNvPr id="73" name="Google Shape;73;p13"/>
          <p:cNvSpPr txBox="1">
            <a:spLocks noGrp="1"/>
          </p:cNvSpPr>
          <p:nvPr>
            <p:ph type="subTitle" idx="1"/>
          </p:nvPr>
        </p:nvSpPr>
        <p:spPr>
          <a:xfrm>
            <a:off x="713251" y="1912925"/>
            <a:ext cx="2587800" cy="485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400"/>
              <a:buFont typeface="Lora"/>
              <a:buNone/>
              <a:defRPr sz="2000">
                <a:solidFill>
                  <a:schemeClr val="lt1"/>
                </a:solidFill>
                <a:latin typeface="Lora"/>
                <a:ea typeface="Lora"/>
                <a:cs typeface="Lora"/>
                <a:sym typeface="Lora"/>
              </a:defRPr>
            </a:lvl1pPr>
            <a:lvl2pPr lvl="1" algn="ctr">
              <a:spcBef>
                <a:spcPts val="0"/>
              </a:spcBef>
              <a:spcAft>
                <a:spcPts val="0"/>
              </a:spcAft>
              <a:buClr>
                <a:schemeClr val="lt1"/>
              </a:buClr>
              <a:buSzPts val="2400"/>
              <a:buFont typeface="Lora"/>
              <a:buNone/>
              <a:defRPr sz="2400">
                <a:solidFill>
                  <a:schemeClr val="lt1"/>
                </a:solidFill>
                <a:latin typeface="Lora"/>
                <a:ea typeface="Lora"/>
                <a:cs typeface="Lora"/>
                <a:sym typeface="Lora"/>
              </a:defRPr>
            </a:lvl2pPr>
            <a:lvl3pPr lvl="2" algn="ctr">
              <a:spcBef>
                <a:spcPts val="0"/>
              </a:spcBef>
              <a:spcAft>
                <a:spcPts val="0"/>
              </a:spcAft>
              <a:buClr>
                <a:schemeClr val="lt1"/>
              </a:buClr>
              <a:buSzPts val="2400"/>
              <a:buFont typeface="Lora"/>
              <a:buNone/>
              <a:defRPr sz="2400">
                <a:solidFill>
                  <a:schemeClr val="lt1"/>
                </a:solidFill>
                <a:latin typeface="Lora"/>
                <a:ea typeface="Lora"/>
                <a:cs typeface="Lora"/>
                <a:sym typeface="Lora"/>
              </a:defRPr>
            </a:lvl3pPr>
            <a:lvl4pPr lvl="3" algn="ctr">
              <a:spcBef>
                <a:spcPts val="0"/>
              </a:spcBef>
              <a:spcAft>
                <a:spcPts val="0"/>
              </a:spcAft>
              <a:buClr>
                <a:schemeClr val="lt1"/>
              </a:buClr>
              <a:buSzPts val="2400"/>
              <a:buFont typeface="Lora"/>
              <a:buNone/>
              <a:defRPr sz="2400">
                <a:solidFill>
                  <a:schemeClr val="lt1"/>
                </a:solidFill>
                <a:latin typeface="Lora"/>
                <a:ea typeface="Lora"/>
                <a:cs typeface="Lora"/>
                <a:sym typeface="Lora"/>
              </a:defRPr>
            </a:lvl4pPr>
            <a:lvl5pPr lvl="4" algn="ctr">
              <a:spcBef>
                <a:spcPts val="0"/>
              </a:spcBef>
              <a:spcAft>
                <a:spcPts val="0"/>
              </a:spcAft>
              <a:buClr>
                <a:schemeClr val="lt1"/>
              </a:buClr>
              <a:buSzPts val="2400"/>
              <a:buFont typeface="Lora"/>
              <a:buNone/>
              <a:defRPr sz="2400">
                <a:solidFill>
                  <a:schemeClr val="lt1"/>
                </a:solidFill>
                <a:latin typeface="Lora"/>
                <a:ea typeface="Lora"/>
                <a:cs typeface="Lora"/>
                <a:sym typeface="Lora"/>
              </a:defRPr>
            </a:lvl5pPr>
            <a:lvl6pPr lvl="5" algn="ctr">
              <a:spcBef>
                <a:spcPts val="0"/>
              </a:spcBef>
              <a:spcAft>
                <a:spcPts val="0"/>
              </a:spcAft>
              <a:buClr>
                <a:schemeClr val="lt1"/>
              </a:buClr>
              <a:buSzPts val="2400"/>
              <a:buFont typeface="Lora"/>
              <a:buNone/>
              <a:defRPr sz="2400">
                <a:solidFill>
                  <a:schemeClr val="lt1"/>
                </a:solidFill>
                <a:latin typeface="Lora"/>
                <a:ea typeface="Lora"/>
                <a:cs typeface="Lora"/>
                <a:sym typeface="Lora"/>
              </a:defRPr>
            </a:lvl6pPr>
            <a:lvl7pPr lvl="6" algn="ctr">
              <a:spcBef>
                <a:spcPts val="0"/>
              </a:spcBef>
              <a:spcAft>
                <a:spcPts val="0"/>
              </a:spcAft>
              <a:buClr>
                <a:schemeClr val="lt1"/>
              </a:buClr>
              <a:buSzPts val="2400"/>
              <a:buFont typeface="Lora"/>
              <a:buNone/>
              <a:defRPr sz="2400">
                <a:solidFill>
                  <a:schemeClr val="lt1"/>
                </a:solidFill>
                <a:latin typeface="Lora"/>
                <a:ea typeface="Lora"/>
                <a:cs typeface="Lora"/>
                <a:sym typeface="Lora"/>
              </a:defRPr>
            </a:lvl7pPr>
            <a:lvl8pPr lvl="7" algn="ctr">
              <a:spcBef>
                <a:spcPts val="0"/>
              </a:spcBef>
              <a:spcAft>
                <a:spcPts val="0"/>
              </a:spcAft>
              <a:buClr>
                <a:schemeClr val="lt1"/>
              </a:buClr>
              <a:buSzPts val="2400"/>
              <a:buFont typeface="Lora"/>
              <a:buNone/>
              <a:defRPr sz="2400">
                <a:solidFill>
                  <a:schemeClr val="lt1"/>
                </a:solidFill>
                <a:latin typeface="Lora"/>
                <a:ea typeface="Lora"/>
                <a:cs typeface="Lora"/>
                <a:sym typeface="Lora"/>
              </a:defRPr>
            </a:lvl8pPr>
            <a:lvl9pPr lvl="8" algn="ctr">
              <a:spcBef>
                <a:spcPts val="0"/>
              </a:spcBef>
              <a:spcAft>
                <a:spcPts val="0"/>
              </a:spcAft>
              <a:buClr>
                <a:schemeClr val="lt1"/>
              </a:buClr>
              <a:buSzPts val="2400"/>
              <a:buFont typeface="Lora"/>
              <a:buNone/>
              <a:defRPr sz="2400">
                <a:solidFill>
                  <a:schemeClr val="lt1"/>
                </a:solidFill>
                <a:latin typeface="Lora"/>
                <a:ea typeface="Lora"/>
                <a:cs typeface="Lora"/>
                <a:sym typeface="Lora"/>
              </a:defRPr>
            </a:lvl9pPr>
          </a:lstStyle>
          <a:p>
            <a:endParaRPr/>
          </a:p>
        </p:txBody>
      </p:sp>
      <p:sp>
        <p:nvSpPr>
          <p:cNvPr id="74" name="Google Shape;74;p13"/>
          <p:cNvSpPr txBox="1">
            <a:spLocks noGrp="1"/>
          </p:cNvSpPr>
          <p:nvPr>
            <p:ph type="title" idx="3" hasCustomPrompt="1"/>
          </p:nvPr>
        </p:nvSpPr>
        <p:spPr>
          <a:xfrm>
            <a:off x="3284548" y="1324675"/>
            <a:ext cx="1034700" cy="664500"/>
          </a:xfrm>
          <a:prstGeom prst="rect">
            <a:avLst/>
          </a:prstGeom>
        </p:spPr>
        <p:txBody>
          <a:bodyPr spcFirstLastPara="1" wrap="square" lIns="91425" tIns="91425" rIns="91425" bIns="91425" anchor="b" anchorCtr="0">
            <a:noAutofit/>
          </a:bodyPr>
          <a:lstStyle>
            <a:lvl1pPr lvl="0" algn="l" rtl="0">
              <a:spcBef>
                <a:spcPts val="0"/>
              </a:spcBef>
              <a:spcAft>
                <a:spcPts val="0"/>
              </a:spcAft>
              <a:buClr>
                <a:schemeClr val="dk1"/>
              </a:buClr>
              <a:buSzPts val="5000"/>
              <a:buNone/>
              <a:defRPr sz="4000">
                <a:solidFill>
                  <a:schemeClr val="lt1"/>
                </a:solidFill>
              </a:defRPr>
            </a:lvl1pPr>
            <a:lvl2pPr lvl="1" algn="ctr" rtl="0">
              <a:spcBef>
                <a:spcPts val="0"/>
              </a:spcBef>
              <a:spcAft>
                <a:spcPts val="0"/>
              </a:spcAft>
              <a:buClr>
                <a:schemeClr val="dk1"/>
              </a:buClr>
              <a:buSzPts val="5000"/>
              <a:buNone/>
              <a:defRPr sz="5000">
                <a:solidFill>
                  <a:schemeClr val="dk1"/>
                </a:solidFill>
              </a:defRPr>
            </a:lvl2pPr>
            <a:lvl3pPr lvl="2" algn="ctr" rtl="0">
              <a:spcBef>
                <a:spcPts val="0"/>
              </a:spcBef>
              <a:spcAft>
                <a:spcPts val="0"/>
              </a:spcAft>
              <a:buClr>
                <a:schemeClr val="dk1"/>
              </a:buClr>
              <a:buSzPts val="5000"/>
              <a:buNone/>
              <a:defRPr sz="5000">
                <a:solidFill>
                  <a:schemeClr val="dk1"/>
                </a:solidFill>
              </a:defRPr>
            </a:lvl3pPr>
            <a:lvl4pPr lvl="3" algn="ctr" rtl="0">
              <a:spcBef>
                <a:spcPts val="0"/>
              </a:spcBef>
              <a:spcAft>
                <a:spcPts val="0"/>
              </a:spcAft>
              <a:buClr>
                <a:schemeClr val="dk1"/>
              </a:buClr>
              <a:buSzPts val="5000"/>
              <a:buNone/>
              <a:defRPr sz="5000">
                <a:solidFill>
                  <a:schemeClr val="dk1"/>
                </a:solidFill>
              </a:defRPr>
            </a:lvl4pPr>
            <a:lvl5pPr lvl="4" algn="ctr" rtl="0">
              <a:spcBef>
                <a:spcPts val="0"/>
              </a:spcBef>
              <a:spcAft>
                <a:spcPts val="0"/>
              </a:spcAft>
              <a:buClr>
                <a:schemeClr val="dk1"/>
              </a:buClr>
              <a:buSzPts val="5000"/>
              <a:buNone/>
              <a:defRPr sz="5000">
                <a:solidFill>
                  <a:schemeClr val="dk1"/>
                </a:solidFill>
              </a:defRPr>
            </a:lvl5pPr>
            <a:lvl6pPr lvl="5" algn="ctr" rtl="0">
              <a:spcBef>
                <a:spcPts val="0"/>
              </a:spcBef>
              <a:spcAft>
                <a:spcPts val="0"/>
              </a:spcAft>
              <a:buClr>
                <a:schemeClr val="dk1"/>
              </a:buClr>
              <a:buSzPts val="5000"/>
              <a:buNone/>
              <a:defRPr sz="5000">
                <a:solidFill>
                  <a:schemeClr val="dk1"/>
                </a:solidFill>
              </a:defRPr>
            </a:lvl6pPr>
            <a:lvl7pPr lvl="6" algn="ctr" rtl="0">
              <a:spcBef>
                <a:spcPts val="0"/>
              </a:spcBef>
              <a:spcAft>
                <a:spcPts val="0"/>
              </a:spcAft>
              <a:buClr>
                <a:schemeClr val="dk1"/>
              </a:buClr>
              <a:buSzPts val="5000"/>
              <a:buNone/>
              <a:defRPr sz="5000">
                <a:solidFill>
                  <a:schemeClr val="dk1"/>
                </a:solidFill>
              </a:defRPr>
            </a:lvl7pPr>
            <a:lvl8pPr lvl="7" algn="ctr" rtl="0">
              <a:spcBef>
                <a:spcPts val="0"/>
              </a:spcBef>
              <a:spcAft>
                <a:spcPts val="0"/>
              </a:spcAft>
              <a:buClr>
                <a:schemeClr val="dk1"/>
              </a:buClr>
              <a:buSzPts val="5000"/>
              <a:buNone/>
              <a:defRPr sz="5000">
                <a:solidFill>
                  <a:schemeClr val="dk1"/>
                </a:solidFill>
              </a:defRPr>
            </a:lvl8pPr>
            <a:lvl9pPr lvl="8" algn="ctr" rtl="0">
              <a:spcBef>
                <a:spcPts val="0"/>
              </a:spcBef>
              <a:spcAft>
                <a:spcPts val="0"/>
              </a:spcAft>
              <a:buClr>
                <a:schemeClr val="dk1"/>
              </a:buClr>
              <a:buSzPts val="5000"/>
              <a:buNone/>
              <a:defRPr sz="5000">
                <a:solidFill>
                  <a:schemeClr val="dk1"/>
                </a:solidFill>
              </a:defRPr>
            </a:lvl9pPr>
          </a:lstStyle>
          <a:p>
            <a:r>
              <a:t>xx%</a:t>
            </a:r>
          </a:p>
        </p:txBody>
      </p:sp>
      <p:sp>
        <p:nvSpPr>
          <p:cNvPr id="75" name="Google Shape;75;p13"/>
          <p:cNvSpPr txBox="1">
            <a:spLocks noGrp="1"/>
          </p:cNvSpPr>
          <p:nvPr>
            <p:ph type="subTitle" idx="4"/>
          </p:nvPr>
        </p:nvSpPr>
        <p:spPr>
          <a:xfrm>
            <a:off x="3278100" y="1912925"/>
            <a:ext cx="2587800" cy="485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Font typeface="Lora"/>
              <a:buNone/>
              <a:defRPr sz="2000">
                <a:solidFill>
                  <a:schemeClr val="lt1"/>
                </a:solidFill>
                <a:latin typeface="Lora"/>
                <a:ea typeface="Lora"/>
                <a:cs typeface="Lora"/>
                <a:sym typeface="Lora"/>
              </a:defRPr>
            </a:lvl1pPr>
            <a:lvl2pPr lvl="1"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2pPr>
            <a:lvl3pPr lvl="2"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3pPr>
            <a:lvl4pPr lvl="3"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4pPr>
            <a:lvl5pPr lvl="4"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5pPr>
            <a:lvl6pPr lvl="5"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6pPr>
            <a:lvl7pPr lvl="6"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7pPr>
            <a:lvl8pPr lvl="7"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8pPr>
            <a:lvl9pPr lvl="8"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9pPr>
          </a:lstStyle>
          <a:p>
            <a:endParaRPr/>
          </a:p>
        </p:txBody>
      </p:sp>
      <p:sp>
        <p:nvSpPr>
          <p:cNvPr id="76" name="Google Shape;76;p13"/>
          <p:cNvSpPr txBox="1">
            <a:spLocks noGrp="1"/>
          </p:cNvSpPr>
          <p:nvPr>
            <p:ph type="title" idx="5" hasCustomPrompt="1"/>
          </p:nvPr>
        </p:nvSpPr>
        <p:spPr>
          <a:xfrm>
            <a:off x="5842945" y="1324675"/>
            <a:ext cx="1047600" cy="664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5000"/>
              <a:buNone/>
              <a:defRPr sz="4000">
                <a:solidFill>
                  <a:schemeClr val="lt1"/>
                </a:solidFill>
              </a:defRPr>
            </a:lvl1pPr>
            <a:lvl2pPr lvl="1" algn="ctr" rtl="0">
              <a:spcBef>
                <a:spcPts val="0"/>
              </a:spcBef>
              <a:spcAft>
                <a:spcPts val="0"/>
              </a:spcAft>
              <a:buClr>
                <a:schemeClr val="dk1"/>
              </a:buClr>
              <a:buSzPts val="5000"/>
              <a:buNone/>
              <a:defRPr sz="5000">
                <a:solidFill>
                  <a:schemeClr val="dk1"/>
                </a:solidFill>
              </a:defRPr>
            </a:lvl2pPr>
            <a:lvl3pPr lvl="2" algn="ctr" rtl="0">
              <a:spcBef>
                <a:spcPts val="0"/>
              </a:spcBef>
              <a:spcAft>
                <a:spcPts val="0"/>
              </a:spcAft>
              <a:buClr>
                <a:schemeClr val="dk1"/>
              </a:buClr>
              <a:buSzPts val="5000"/>
              <a:buNone/>
              <a:defRPr sz="5000">
                <a:solidFill>
                  <a:schemeClr val="dk1"/>
                </a:solidFill>
              </a:defRPr>
            </a:lvl3pPr>
            <a:lvl4pPr lvl="3" algn="ctr" rtl="0">
              <a:spcBef>
                <a:spcPts val="0"/>
              </a:spcBef>
              <a:spcAft>
                <a:spcPts val="0"/>
              </a:spcAft>
              <a:buClr>
                <a:schemeClr val="dk1"/>
              </a:buClr>
              <a:buSzPts val="5000"/>
              <a:buNone/>
              <a:defRPr sz="5000">
                <a:solidFill>
                  <a:schemeClr val="dk1"/>
                </a:solidFill>
              </a:defRPr>
            </a:lvl4pPr>
            <a:lvl5pPr lvl="4" algn="ctr" rtl="0">
              <a:spcBef>
                <a:spcPts val="0"/>
              </a:spcBef>
              <a:spcAft>
                <a:spcPts val="0"/>
              </a:spcAft>
              <a:buClr>
                <a:schemeClr val="dk1"/>
              </a:buClr>
              <a:buSzPts val="5000"/>
              <a:buNone/>
              <a:defRPr sz="5000">
                <a:solidFill>
                  <a:schemeClr val="dk1"/>
                </a:solidFill>
              </a:defRPr>
            </a:lvl5pPr>
            <a:lvl6pPr lvl="5" algn="ctr" rtl="0">
              <a:spcBef>
                <a:spcPts val="0"/>
              </a:spcBef>
              <a:spcAft>
                <a:spcPts val="0"/>
              </a:spcAft>
              <a:buClr>
                <a:schemeClr val="dk1"/>
              </a:buClr>
              <a:buSzPts val="5000"/>
              <a:buNone/>
              <a:defRPr sz="5000">
                <a:solidFill>
                  <a:schemeClr val="dk1"/>
                </a:solidFill>
              </a:defRPr>
            </a:lvl6pPr>
            <a:lvl7pPr lvl="6" algn="ctr" rtl="0">
              <a:spcBef>
                <a:spcPts val="0"/>
              </a:spcBef>
              <a:spcAft>
                <a:spcPts val="0"/>
              </a:spcAft>
              <a:buClr>
                <a:schemeClr val="dk1"/>
              </a:buClr>
              <a:buSzPts val="5000"/>
              <a:buNone/>
              <a:defRPr sz="5000">
                <a:solidFill>
                  <a:schemeClr val="dk1"/>
                </a:solidFill>
              </a:defRPr>
            </a:lvl7pPr>
            <a:lvl8pPr lvl="7" algn="ctr" rtl="0">
              <a:spcBef>
                <a:spcPts val="0"/>
              </a:spcBef>
              <a:spcAft>
                <a:spcPts val="0"/>
              </a:spcAft>
              <a:buClr>
                <a:schemeClr val="dk1"/>
              </a:buClr>
              <a:buSzPts val="5000"/>
              <a:buNone/>
              <a:defRPr sz="5000">
                <a:solidFill>
                  <a:schemeClr val="dk1"/>
                </a:solidFill>
              </a:defRPr>
            </a:lvl8pPr>
            <a:lvl9pPr lvl="8" algn="ctr" rtl="0">
              <a:spcBef>
                <a:spcPts val="0"/>
              </a:spcBef>
              <a:spcAft>
                <a:spcPts val="0"/>
              </a:spcAft>
              <a:buClr>
                <a:schemeClr val="dk1"/>
              </a:buClr>
              <a:buSzPts val="5000"/>
              <a:buNone/>
              <a:defRPr sz="5000">
                <a:solidFill>
                  <a:schemeClr val="dk1"/>
                </a:solidFill>
              </a:defRPr>
            </a:lvl9pPr>
          </a:lstStyle>
          <a:p>
            <a:r>
              <a:t>xx%</a:t>
            </a:r>
          </a:p>
        </p:txBody>
      </p:sp>
      <p:sp>
        <p:nvSpPr>
          <p:cNvPr id="77" name="Google Shape;77;p13"/>
          <p:cNvSpPr txBox="1">
            <a:spLocks noGrp="1"/>
          </p:cNvSpPr>
          <p:nvPr>
            <p:ph type="subTitle" idx="6"/>
          </p:nvPr>
        </p:nvSpPr>
        <p:spPr>
          <a:xfrm>
            <a:off x="5842949" y="1912925"/>
            <a:ext cx="2587800" cy="485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Font typeface="Lora"/>
              <a:buNone/>
              <a:defRPr sz="2000">
                <a:solidFill>
                  <a:schemeClr val="lt1"/>
                </a:solidFill>
                <a:latin typeface="Lora"/>
                <a:ea typeface="Lora"/>
                <a:cs typeface="Lora"/>
                <a:sym typeface="Lora"/>
              </a:defRPr>
            </a:lvl1pPr>
            <a:lvl2pPr lvl="1"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2pPr>
            <a:lvl3pPr lvl="2"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3pPr>
            <a:lvl4pPr lvl="3"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4pPr>
            <a:lvl5pPr lvl="4"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5pPr>
            <a:lvl6pPr lvl="5"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6pPr>
            <a:lvl7pPr lvl="6"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7pPr>
            <a:lvl8pPr lvl="7"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8pPr>
            <a:lvl9pPr lvl="8"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9pPr>
          </a:lstStyle>
          <a:p>
            <a:endParaRPr/>
          </a:p>
        </p:txBody>
      </p:sp>
      <p:sp>
        <p:nvSpPr>
          <p:cNvPr id="78" name="Google Shape;78;p13"/>
          <p:cNvSpPr txBox="1">
            <a:spLocks noGrp="1"/>
          </p:cNvSpPr>
          <p:nvPr>
            <p:ph type="title" idx="7" hasCustomPrompt="1"/>
          </p:nvPr>
        </p:nvSpPr>
        <p:spPr>
          <a:xfrm>
            <a:off x="713251" y="2926325"/>
            <a:ext cx="1047600" cy="664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5000"/>
              <a:buNone/>
              <a:defRPr sz="4000">
                <a:solidFill>
                  <a:schemeClr val="lt1"/>
                </a:solidFill>
              </a:defRPr>
            </a:lvl1pPr>
            <a:lvl2pPr lvl="1" algn="ctr" rtl="0">
              <a:spcBef>
                <a:spcPts val="0"/>
              </a:spcBef>
              <a:spcAft>
                <a:spcPts val="0"/>
              </a:spcAft>
              <a:buClr>
                <a:schemeClr val="dk1"/>
              </a:buClr>
              <a:buSzPts val="5000"/>
              <a:buNone/>
              <a:defRPr sz="5000">
                <a:solidFill>
                  <a:schemeClr val="dk1"/>
                </a:solidFill>
              </a:defRPr>
            </a:lvl2pPr>
            <a:lvl3pPr lvl="2" algn="ctr" rtl="0">
              <a:spcBef>
                <a:spcPts val="0"/>
              </a:spcBef>
              <a:spcAft>
                <a:spcPts val="0"/>
              </a:spcAft>
              <a:buClr>
                <a:schemeClr val="dk1"/>
              </a:buClr>
              <a:buSzPts val="5000"/>
              <a:buNone/>
              <a:defRPr sz="5000">
                <a:solidFill>
                  <a:schemeClr val="dk1"/>
                </a:solidFill>
              </a:defRPr>
            </a:lvl3pPr>
            <a:lvl4pPr lvl="3" algn="ctr" rtl="0">
              <a:spcBef>
                <a:spcPts val="0"/>
              </a:spcBef>
              <a:spcAft>
                <a:spcPts val="0"/>
              </a:spcAft>
              <a:buClr>
                <a:schemeClr val="dk1"/>
              </a:buClr>
              <a:buSzPts val="5000"/>
              <a:buNone/>
              <a:defRPr sz="5000">
                <a:solidFill>
                  <a:schemeClr val="dk1"/>
                </a:solidFill>
              </a:defRPr>
            </a:lvl4pPr>
            <a:lvl5pPr lvl="4" algn="ctr" rtl="0">
              <a:spcBef>
                <a:spcPts val="0"/>
              </a:spcBef>
              <a:spcAft>
                <a:spcPts val="0"/>
              </a:spcAft>
              <a:buClr>
                <a:schemeClr val="dk1"/>
              </a:buClr>
              <a:buSzPts val="5000"/>
              <a:buNone/>
              <a:defRPr sz="5000">
                <a:solidFill>
                  <a:schemeClr val="dk1"/>
                </a:solidFill>
              </a:defRPr>
            </a:lvl5pPr>
            <a:lvl6pPr lvl="5" algn="ctr" rtl="0">
              <a:spcBef>
                <a:spcPts val="0"/>
              </a:spcBef>
              <a:spcAft>
                <a:spcPts val="0"/>
              </a:spcAft>
              <a:buClr>
                <a:schemeClr val="dk1"/>
              </a:buClr>
              <a:buSzPts val="5000"/>
              <a:buNone/>
              <a:defRPr sz="5000">
                <a:solidFill>
                  <a:schemeClr val="dk1"/>
                </a:solidFill>
              </a:defRPr>
            </a:lvl6pPr>
            <a:lvl7pPr lvl="6" algn="ctr" rtl="0">
              <a:spcBef>
                <a:spcPts val="0"/>
              </a:spcBef>
              <a:spcAft>
                <a:spcPts val="0"/>
              </a:spcAft>
              <a:buClr>
                <a:schemeClr val="dk1"/>
              </a:buClr>
              <a:buSzPts val="5000"/>
              <a:buNone/>
              <a:defRPr sz="5000">
                <a:solidFill>
                  <a:schemeClr val="dk1"/>
                </a:solidFill>
              </a:defRPr>
            </a:lvl7pPr>
            <a:lvl8pPr lvl="7" algn="ctr" rtl="0">
              <a:spcBef>
                <a:spcPts val="0"/>
              </a:spcBef>
              <a:spcAft>
                <a:spcPts val="0"/>
              </a:spcAft>
              <a:buClr>
                <a:schemeClr val="dk1"/>
              </a:buClr>
              <a:buSzPts val="5000"/>
              <a:buNone/>
              <a:defRPr sz="5000">
                <a:solidFill>
                  <a:schemeClr val="dk1"/>
                </a:solidFill>
              </a:defRPr>
            </a:lvl8pPr>
            <a:lvl9pPr lvl="8" algn="ctr" rtl="0">
              <a:spcBef>
                <a:spcPts val="0"/>
              </a:spcBef>
              <a:spcAft>
                <a:spcPts val="0"/>
              </a:spcAft>
              <a:buClr>
                <a:schemeClr val="dk1"/>
              </a:buClr>
              <a:buSzPts val="5000"/>
              <a:buNone/>
              <a:defRPr sz="5000">
                <a:solidFill>
                  <a:schemeClr val="dk1"/>
                </a:solidFill>
              </a:defRPr>
            </a:lvl9pPr>
          </a:lstStyle>
          <a:p>
            <a:r>
              <a:t>xx%</a:t>
            </a:r>
          </a:p>
        </p:txBody>
      </p:sp>
      <p:sp>
        <p:nvSpPr>
          <p:cNvPr id="79" name="Google Shape;79;p13"/>
          <p:cNvSpPr txBox="1">
            <a:spLocks noGrp="1"/>
          </p:cNvSpPr>
          <p:nvPr>
            <p:ph type="subTitle" idx="8"/>
          </p:nvPr>
        </p:nvSpPr>
        <p:spPr>
          <a:xfrm>
            <a:off x="713251" y="3469652"/>
            <a:ext cx="2587800" cy="517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Font typeface="Lora"/>
              <a:buNone/>
              <a:defRPr sz="2000">
                <a:solidFill>
                  <a:schemeClr val="lt1"/>
                </a:solidFill>
                <a:latin typeface="Lora"/>
                <a:ea typeface="Lora"/>
                <a:cs typeface="Lora"/>
                <a:sym typeface="Lora"/>
              </a:defRPr>
            </a:lvl1pPr>
            <a:lvl2pPr lvl="1"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2pPr>
            <a:lvl3pPr lvl="2"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3pPr>
            <a:lvl4pPr lvl="3"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4pPr>
            <a:lvl5pPr lvl="4"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5pPr>
            <a:lvl6pPr lvl="5"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6pPr>
            <a:lvl7pPr lvl="6"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7pPr>
            <a:lvl8pPr lvl="7"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8pPr>
            <a:lvl9pPr lvl="8"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9pPr>
          </a:lstStyle>
          <a:p>
            <a:endParaRPr/>
          </a:p>
        </p:txBody>
      </p:sp>
      <p:sp>
        <p:nvSpPr>
          <p:cNvPr id="80" name="Google Shape;80;p13"/>
          <p:cNvSpPr txBox="1">
            <a:spLocks noGrp="1"/>
          </p:cNvSpPr>
          <p:nvPr>
            <p:ph type="title" idx="9" hasCustomPrompt="1"/>
          </p:nvPr>
        </p:nvSpPr>
        <p:spPr>
          <a:xfrm>
            <a:off x="3284548" y="2926325"/>
            <a:ext cx="1034700" cy="664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5000"/>
              <a:buNone/>
              <a:defRPr sz="4000">
                <a:solidFill>
                  <a:schemeClr val="lt1"/>
                </a:solidFill>
              </a:defRPr>
            </a:lvl1pPr>
            <a:lvl2pPr lvl="1" algn="ctr" rtl="0">
              <a:spcBef>
                <a:spcPts val="0"/>
              </a:spcBef>
              <a:spcAft>
                <a:spcPts val="0"/>
              </a:spcAft>
              <a:buClr>
                <a:schemeClr val="dk1"/>
              </a:buClr>
              <a:buSzPts val="5000"/>
              <a:buNone/>
              <a:defRPr sz="5000">
                <a:solidFill>
                  <a:schemeClr val="dk1"/>
                </a:solidFill>
              </a:defRPr>
            </a:lvl2pPr>
            <a:lvl3pPr lvl="2" algn="ctr" rtl="0">
              <a:spcBef>
                <a:spcPts val="0"/>
              </a:spcBef>
              <a:spcAft>
                <a:spcPts val="0"/>
              </a:spcAft>
              <a:buClr>
                <a:schemeClr val="dk1"/>
              </a:buClr>
              <a:buSzPts val="5000"/>
              <a:buNone/>
              <a:defRPr sz="5000">
                <a:solidFill>
                  <a:schemeClr val="dk1"/>
                </a:solidFill>
              </a:defRPr>
            </a:lvl3pPr>
            <a:lvl4pPr lvl="3" algn="ctr" rtl="0">
              <a:spcBef>
                <a:spcPts val="0"/>
              </a:spcBef>
              <a:spcAft>
                <a:spcPts val="0"/>
              </a:spcAft>
              <a:buClr>
                <a:schemeClr val="dk1"/>
              </a:buClr>
              <a:buSzPts val="5000"/>
              <a:buNone/>
              <a:defRPr sz="5000">
                <a:solidFill>
                  <a:schemeClr val="dk1"/>
                </a:solidFill>
              </a:defRPr>
            </a:lvl4pPr>
            <a:lvl5pPr lvl="4" algn="ctr" rtl="0">
              <a:spcBef>
                <a:spcPts val="0"/>
              </a:spcBef>
              <a:spcAft>
                <a:spcPts val="0"/>
              </a:spcAft>
              <a:buClr>
                <a:schemeClr val="dk1"/>
              </a:buClr>
              <a:buSzPts val="5000"/>
              <a:buNone/>
              <a:defRPr sz="5000">
                <a:solidFill>
                  <a:schemeClr val="dk1"/>
                </a:solidFill>
              </a:defRPr>
            </a:lvl5pPr>
            <a:lvl6pPr lvl="5" algn="ctr" rtl="0">
              <a:spcBef>
                <a:spcPts val="0"/>
              </a:spcBef>
              <a:spcAft>
                <a:spcPts val="0"/>
              </a:spcAft>
              <a:buClr>
                <a:schemeClr val="dk1"/>
              </a:buClr>
              <a:buSzPts val="5000"/>
              <a:buNone/>
              <a:defRPr sz="5000">
                <a:solidFill>
                  <a:schemeClr val="dk1"/>
                </a:solidFill>
              </a:defRPr>
            </a:lvl6pPr>
            <a:lvl7pPr lvl="6" algn="ctr" rtl="0">
              <a:spcBef>
                <a:spcPts val="0"/>
              </a:spcBef>
              <a:spcAft>
                <a:spcPts val="0"/>
              </a:spcAft>
              <a:buClr>
                <a:schemeClr val="dk1"/>
              </a:buClr>
              <a:buSzPts val="5000"/>
              <a:buNone/>
              <a:defRPr sz="5000">
                <a:solidFill>
                  <a:schemeClr val="dk1"/>
                </a:solidFill>
              </a:defRPr>
            </a:lvl7pPr>
            <a:lvl8pPr lvl="7" algn="ctr" rtl="0">
              <a:spcBef>
                <a:spcPts val="0"/>
              </a:spcBef>
              <a:spcAft>
                <a:spcPts val="0"/>
              </a:spcAft>
              <a:buClr>
                <a:schemeClr val="dk1"/>
              </a:buClr>
              <a:buSzPts val="5000"/>
              <a:buNone/>
              <a:defRPr sz="5000">
                <a:solidFill>
                  <a:schemeClr val="dk1"/>
                </a:solidFill>
              </a:defRPr>
            </a:lvl8pPr>
            <a:lvl9pPr lvl="8" algn="ctr" rtl="0">
              <a:spcBef>
                <a:spcPts val="0"/>
              </a:spcBef>
              <a:spcAft>
                <a:spcPts val="0"/>
              </a:spcAft>
              <a:buClr>
                <a:schemeClr val="dk1"/>
              </a:buClr>
              <a:buSzPts val="5000"/>
              <a:buNone/>
              <a:defRPr sz="5000">
                <a:solidFill>
                  <a:schemeClr val="dk1"/>
                </a:solidFill>
              </a:defRPr>
            </a:lvl9pPr>
          </a:lstStyle>
          <a:p>
            <a:r>
              <a:t>xx%</a:t>
            </a:r>
          </a:p>
        </p:txBody>
      </p:sp>
      <p:sp>
        <p:nvSpPr>
          <p:cNvPr id="81" name="Google Shape;81;p13"/>
          <p:cNvSpPr txBox="1">
            <a:spLocks noGrp="1"/>
          </p:cNvSpPr>
          <p:nvPr>
            <p:ph type="subTitle" idx="13"/>
          </p:nvPr>
        </p:nvSpPr>
        <p:spPr>
          <a:xfrm>
            <a:off x="3278100" y="3469652"/>
            <a:ext cx="2587800" cy="517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Font typeface="Lora"/>
              <a:buNone/>
              <a:defRPr sz="2000">
                <a:solidFill>
                  <a:schemeClr val="lt1"/>
                </a:solidFill>
                <a:latin typeface="Lora"/>
                <a:ea typeface="Lora"/>
                <a:cs typeface="Lora"/>
                <a:sym typeface="Lora"/>
              </a:defRPr>
            </a:lvl1pPr>
            <a:lvl2pPr lvl="1"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2pPr>
            <a:lvl3pPr lvl="2"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3pPr>
            <a:lvl4pPr lvl="3"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4pPr>
            <a:lvl5pPr lvl="4"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5pPr>
            <a:lvl6pPr lvl="5"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6pPr>
            <a:lvl7pPr lvl="6"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7pPr>
            <a:lvl8pPr lvl="7"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8pPr>
            <a:lvl9pPr lvl="8"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9pPr>
          </a:lstStyle>
          <a:p>
            <a:endParaRPr/>
          </a:p>
        </p:txBody>
      </p:sp>
      <p:sp>
        <p:nvSpPr>
          <p:cNvPr id="82" name="Google Shape;82;p13"/>
          <p:cNvSpPr txBox="1">
            <a:spLocks noGrp="1"/>
          </p:cNvSpPr>
          <p:nvPr>
            <p:ph type="title" idx="14" hasCustomPrompt="1"/>
          </p:nvPr>
        </p:nvSpPr>
        <p:spPr>
          <a:xfrm>
            <a:off x="5842945" y="2926325"/>
            <a:ext cx="1047600" cy="664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5000"/>
              <a:buNone/>
              <a:defRPr sz="4000">
                <a:solidFill>
                  <a:schemeClr val="lt1"/>
                </a:solidFill>
              </a:defRPr>
            </a:lvl1pPr>
            <a:lvl2pPr lvl="1" algn="ctr" rtl="0">
              <a:spcBef>
                <a:spcPts val="0"/>
              </a:spcBef>
              <a:spcAft>
                <a:spcPts val="0"/>
              </a:spcAft>
              <a:buClr>
                <a:schemeClr val="dk1"/>
              </a:buClr>
              <a:buSzPts val="5000"/>
              <a:buNone/>
              <a:defRPr sz="5000">
                <a:solidFill>
                  <a:schemeClr val="dk1"/>
                </a:solidFill>
              </a:defRPr>
            </a:lvl2pPr>
            <a:lvl3pPr lvl="2" algn="ctr" rtl="0">
              <a:spcBef>
                <a:spcPts val="0"/>
              </a:spcBef>
              <a:spcAft>
                <a:spcPts val="0"/>
              </a:spcAft>
              <a:buClr>
                <a:schemeClr val="dk1"/>
              </a:buClr>
              <a:buSzPts val="5000"/>
              <a:buNone/>
              <a:defRPr sz="5000">
                <a:solidFill>
                  <a:schemeClr val="dk1"/>
                </a:solidFill>
              </a:defRPr>
            </a:lvl3pPr>
            <a:lvl4pPr lvl="3" algn="ctr" rtl="0">
              <a:spcBef>
                <a:spcPts val="0"/>
              </a:spcBef>
              <a:spcAft>
                <a:spcPts val="0"/>
              </a:spcAft>
              <a:buClr>
                <a:schemeClr val="dk1"/>
              </a:buClr>
              <a:buSzPts val="5000"/>
              <a:buNone/>
              <a:defRPr sz="5000">
                <a:solidFill>
                  <a:schemeClr val="dk1"/>
                </a:solidFill>
              </a:defRPr>
            </a:lvl4pPr>
            <a:lvl5pPr lvl="4" algn="ctr" rtl="0">
              <a:spcBef>
                <a:spcPts val="0"/>
              </a:spcBef>
              <a:spcAft>
                <a:spcPts val="0"/>
              </a:spcAft>
              <a:buClr>
                <a:schemeClr val="dk1"/>
              </a:buClr>
              <a:buSzPts val="5000"/>
              <a:buNone/>
              <a:defRPr sz="5000">
                <a:solidFill>
                  <a:schemeClr val="dk1"/>
                </a:solidFill>
              </a:defRPr>
            </a:lvl5pPr>
            <a:lvl6pPr lvl="5" algn="ctr" rtl="0">
              <a:spcBef>
                <a:spcPts val="0"/>
              </a:spcBef>
              <a:spcAft>
                <a:spcPts val="0"/>
              </a:spcAft>
              <a:buClr>
                <a:schemeClr val="dk1"/>
              </a:buClr>
              <a:buSzPts val="5000"/>
              <a:buNone/>
              <a:defRPr sz="5000">
                <a:solidFill>
                  <a:schemeClr val="dk1"/>
                </a:solidFill>
              </a:defRPr>
            </a:lvl6pPr>
            <a:lvl7pPr lvl="6" algn="ctr" rtl="0">
              <a:spcBef>
                <a:spcPts val="0"/>
              </a:spcBef>
              <a:spcAft>
                <a:spcPts val="0"/>
              </a:spcAft>
              <a:buClr>
                <a:schemeClr val="dk1"/>
              </a:buClr>
              <a:buSzPts val="5000"/>
              <a:buNone/>
              <a:defRPr sz="5000">
                <a:solidFill>
                  <a:schemeClr val="dk1"/>
                </a:solidFill>
              </a:defRPr>
            </a:lvl7pPr>
            <a:lvl8pPr lvl="7" algn="ctr" rtl="0">
              <a:spcBef>
                <a:spcPts val="0"/>
              </a:spcBef>
              <a:spcAft>
                <a:spcPts val="0"/>
              </a:spcAft>
              <a:buClr>
                <a:schemeClr val="dk1"/>
              </a:buClr>
              <a:buSzPts val="5000"/>
              <a:buNone/>
              <a:defRPr sz="5000">
                <a:solidFill>
                  <a:schemeClr val="dk1"/>
                </a:solidFill>
              </a:defRPr>
            </a:lvl8pPr>
            <a:lvl9pPr lvl="8" algn="ctr" rtl="0">
              <a:spcBef>
                <a:spcPts val="0"/>
              </a:spcBef>
              <a:spcAft>
                <a:spcPts val="0"/>
              </a:spcAft>
              <a:buClr>
                <a:schemeClr val="dk1"/>
              </a:buClr>
              <a:buSzPts val="5000"/>
              <a:buNone/>
              <a:defRPr sz="5000">
                <a:solidFill>
                  <a:schemeClr val="dk1"/>
                </a:solidFill>
              </a:defRPr>
            </a:lvl9pPr>
          </a:lstStyle>
          <a:p>
            <a:r>
              <a:t>xx%</a:t>
            </a:r>
          </a:p>
        </p:txBody>
      </p:sp>
      <p:sp>
        <p:nvSpPr>
          <p:cNvPr id="83" name="Google Shape;83;p13"/>
          <p:cNvSpPr txBox="1">
            <a:spLocks noGrp="1"/>
          </p:cNvSpPr>
          <p:nvPr>
            <p:ph type="subTitle" idx="15"/>
          </p:nvPr>
        </p:nvSpPr>
        <p:spPr>
          <a:xfrm>
            <a:off x="5842949" y="3469652"/>
            <a:ext cx="2587800" cy="517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400"/>
              <a:buFont typeface="Lora"/>
              <a:buNone/>
              <a:defRPr sz="2000">
                <a:solidFill>
                  <a:schemeClr val="lt1"/>
                </a:solidFill>
                <a:latin typeface="Lora"/>
                <a:ea typeface="Lora"/>
                <a:cs typeface="Lora"/>
                <a:sym typeface="Lora"/>
              </a:defRPr>
            </a:lvl1pPr>
            <a:lvl2pPr lvl="1"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2pPr>
            <a:lvl3pPr lvl="2"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3pPr>
            <a:lvl4pPr lvl="3"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4pPr>
            <a:lvl5pPr lvl="4"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5pPr>
            <a:lvl6pPr lvl="5"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6pPr>
            <a:lvl7pPr lvl="6"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7pPr>
            <a:lvl8pPr lvl="7"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8pPr>
            <a:lvl9pPr lvl="8" algn="ctr" rtl="0">
              <a:spcBef>
                <a:spcPts val="0"/>
              </a:spcBef>
              <a:spcAft>
                <a:spcPts val="0"/>
              </a:spcAft>
              <a:buClr>
                <a:schemeClr val="lt1"/>
              </a:buClr>
              <a:buSzPts val="2400"/>
              <a:buFont typeface="Lora"/>
              <a:buNone/>
              <a:defRPr sz="2400">
                <a:solidFill>
                  <a:schemeClr val="lt1"/>
                </a:solidFill>
                <a:latin typeface="Lora"/>
                <a:ea typeface="Lora"/>
                <a:cs typeface="Lora"/>
                <a:sym typeface="Lora"/>
              </a:defRPr>
            </a:lvl9pPr>
          </a:lstStyle>
          <a:p>
            <a:endParaRPr/>
          </a:p>
        </p:txBody>
      </p:sp>
      <p:grpSp>
        <p:nvGrpSpPr>
          <p:cNvPr id="84" name="Google Shape;84;p13"/>
          <p:cNvGrpSpPr/>
          <p:nvPr/>
        </p:nvGrpSpPr>
        <p:grpSpPr>
          <a:xfrm>
            <a:off x="8059725" y="-962525"/>
            <a:ext cx="1586100" cy="1668249"/>
            <a:chOff x="8059725" y="-962525"/>
            <a:chExt cx="1586100" cy="1668249"/>
          </a:xfrm>
        </p:grpSpPr>
        <p:sp>
          <p:nvSpPr>
            <p:cNvPr id="85" name="Google Shape;85;p13"/>
            <p:cNvSpPr/>
            <p:nvPr/>
          </p:nvSpPr>
          <p:spPr>
            <a:xfrm rot="10800000">
              <a:off x="8059725" y="-962525"/>
              <a:ext cx="1586100" cy="1586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rot="10800000">
              <a:off x="8737900" y="529924"/>
              <a:ext cx="176400" cy="175800"/>
            </a:xfrm>
            <a:prstGeom prst="star8">
              <a:avLst>
                <a:gd name="adj" fmla="val 2072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p:cSld name="BIG_NUMBER_1">
    <p:bg>
      <p:bgPr>
        <a:solidFill>
          <a:schemeClr val="dk1"/>
        </a:solidFill>
        <a:effectLst/>
      </p:bgPr>
    </p:bg>
    <p:spTree>
      <p:nvGrpSpPr>
        <p:cNvPr id="1" name="Shape 87"/>
        <p:cNvGrpSpPr/>
        <p:nvPr/>
      </p:nvGrpSpPr>
      <p:grpSpPr>
        <a:xfrm>
          <a:off x="0" y="0"/>
          <a:ext cx="0" cy="0"/>
          <a:chOff x="0" y="0"/>
          <a:chExt cx="0" cy="0"/>
        </a:xfrm>
      </p:grpSpPr>
      <p:sp>
        <p:nvSpPr>
          <p:cNvPr id="88" name="Google Shape;88;p14"/>
          <p:cNvSpPr/>
          <p:nvPr/>
        </p:nvSpPr>
        <p:spPr>
          <a:xfrm>
            <a:off x="-8850" y="-5900"/>
            <a:ext cx="9161700" cy="5143500"/>
          </a:xfrm>
          <a:prstGeom prst="frame">
            <a:avLst>
              <a:gd name="adj1" fmla="val 678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9" name="Google Shape;89;p14"/>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90" name="Google Shape;90;p14"/>
          <p:cNvSpPr txBox="1">
            <a:spLocks noGrp="1"/>
          </p:cNvSpPr>
          <p:nvPr>
            <p:ph type="title" hasCustomPrompt="1"/>
          </p:nvPr>
        </p:nvSpPr>
        <p:spPr>
          <a:xfrm>
            <a:off x="2642700" y="1207875"/>
            <a:ext cx="3858600" cy="77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2000"/>
              <a:buNone/>
              <a:defRPr sz="45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91" name="Google Shape;91;p14"/>
          <p:cNvSpPr txBox="1">
            <a:spLocks noGrp="1"/>
          </p:cNvSpPr>
          <p:nvPr>
            <p:ph type="subTitle" idx="1"/>
          </p:nvPr>
        </p:nvSpPr>
        <p:spPr>
          <a:xfrm>
            <a:off x="2642675" y="1844750"/>
            <a:ext cx="3858600" cy="42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Font typeface="Montserrat Medium"/>
              <a:buNone/>
              <a:defRPr>
                <a:solidFill>
                  <a:schemeClr val="lt1"/>
                </a:solidFill>
                <a:latin typeface="Montserrat Medium"/>
                <a:ea typeface="Montserrat Medium"/>
                <a:cs typeface="Montserrat Medium"/>
                <a:sym typeface="Montserrat Medium"/>
              </a:defRPr>
            </a:lvl1pPr>
            <a:lvl2pPr lvl="1" algn="ctr" rtl="0">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2pPr>
            <a:lvl3pPr lvl="2" algn="ctr" rtl="0">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3pPr>
            <a:lvl4pPr lvl="3" algn="ctr" rtl="0">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4pPr>
            <a:lvl5pPr lvl="4" algn="ctr" rtl="0">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5pPr>
            <a:lvl6pPr lvl="5" algn="ctr" rtl="0">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6pPr>
            <a:lvl7pPr lvl="6" algn="ctr" rtl="0">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7pPr>
            <a:lvl8pPr lvl="7" algn="ctr" rtl="0">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8pPr>
            <a:lvl9pPr lvl="8" algn="ctr" rtl="0">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9pPr>
          </a:lstStyle>
          <a:p>
            <a:endParaRPr/>
          </a:p>
        </p:txBody>
      </p:sp>
      <p:sp>
        <p:nvSpPr>
          <p:cNvPr id="92" name="Google Shape;92;p14"/>
          <p:cNvSpPr txBox="1">
            <a:spLocks noGrp="1"/>
          </p:cNvSpPr>
          <p:nvPr>
            <p:ph type="title" idx="2" hasCustomPrompt="1"/>
          </p:nvPr>
        </p:nvSpPr>
        <p:spPr>
          <a:xfrm>
            <a:off x="713350" y="2869950"/>
            <a:ext cx="3858600" cy="7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45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3" name="Google Shape;93;p14"/>
          <p:cNvSpPr txBox="1">
            <a:spLocks noGrp="1"/>
          </p:cNvSpPr>
          <p:nvPr>
            <p:ph type="subTitle" idx="3"/>
          </p:nvPr>
        </p:nvSpPr>
        <p:spPr>
          <a:xfrm>
            <a:off x="713350" y="3506925"/>
            <a:ext cx="3858600" cy="42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Medium"/>
              <a:buNone/>
              <a:defRPr>
                <a:solidFill>
                  <a:schemeClr val="lt1"/>
                </a:solidFill>
                <a:latin typeface="Montserrat Medium"/>
                <a:ea typeface="Montserrat Medium"/>
                <a:cs typeface="Montserrat Medium"/>
                <a:sym typeface="Montserrat Medium"/>
              </a:defRPr>
            </a:lvl1pPr>
            <a:lvl2pPr lvl="1"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2pPr>
            <a:lvl3pPr lvl="2"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3pPr>
            <a:lvl4pPr lvl="3"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4pPr>
            <a:lvl5pPr lvl="4"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5pPr>
            <a:lvl6pPr lvl="5"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6pPr>
            <a:lvl7pPr lvl="6"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7pPr>
            <a:lvl8pPr lvl="7"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8pPr>
            <a:lvl9pPr lvl="8"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9pPr>
          </a:lstStyle>
          <a:p>
            <a:endParaRPr/>
          </a:p>
        </p:txBody>
      </p:sp>
      <p:sp>
        <p:nvSpPr>
          <p:cNvPr id="94" name="Google Shape;94;p14"/>
          <p:cNvSpPr txBox="1">
            <a:spLocks noGrp="1"/>
          </p:cNvSpPr>
          <p:nvPr>
            <p:ph type="title" idx="4" hasCustomPrompt="1"/>
          </p:nvPr>
        </p:nvSpPr>
        <p:spPr>
          <a:xfrm>
            <a:off x="4572000" y="2869950"/>
            <a:ext cx="3858600" cy="7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45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5" name="Google Shape;95;p14"/>
          <p:cNvSpPr txBox="1">
            <a:spLocks noGrp="1"/>
          </p:cNvSpPr>
          <p:nvPr>
            <p:ph type="subTitle" idx="5"/>
          </p:nvPr>
        </p:nvSpPr>
        <p:spPr>
          <a:xfrm>
            <a:off x="4572000" y="3506925"/>
            <a:ext cx="3858600" cy="42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Font typeface="Montserrat Medium"/>
              <a:buNone/>
              <a:defRPr>
                <a:solidFill>
                  <a:schemeClr val="lt1"/>
                </a:solidFill>
                <a:latin typeface="Montserrat Medium"/>
                <a:ea typeface="Montserrat Medium"/>
                <a:cs typeface="Montserrat Medium"/>
                <a:sym typeface="Montserrat Medium"/>
              </a:defRPr>
            </a:lvl1pPr>
            <a:lvl2pPr lvl="1"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2pPr>
            <a:lvl3pPr lvl="2"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3pPr>
            <a:lvl4pPr lvl="3"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4pPr>
            <a:lvl5pPr lvl="4"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5pPr>
            <a:lvl6pPr lvl="5"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6pPr>
            <a:lvl7pPr lvl="6"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7pPr>
            <a:lvl8pPr lvl="7"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8pPr>
            <a:lvl9pPr lvl="8" algn="ctr" rtl="0">
              <a:spcBef>
                <a:spcPts val="0"/>
              </a:spcBef>
              <a:spcAft>
                <a:spcPts val="0"/>
              </a:spcAft>
              <a:buSzPts val="1400"/>
              <a:buFont typeface="Montserrat Medium"/>
              <a:buNone/>
              <a:defRPr sz="1400">
                <a:latin typeface="Montserrat Medium"/>
                <a:ea typeface="Montserrat Medium"/>
                <a:cs typeface="Montserrat Medium"/>
                <a:sym typeface="Montserrat Medium"/>
              </a:defRPr>
            </a:lvl9pPr>
          </a:lstStyle>
          <a:p>
            <a:endParaRPr/>
          </a:p>
        </p:txBody>
      </p:sp>
      <p:grpSp>
        <p:nvGrpSpPr>
          <p:cNvPr id="96" name="Google Shape;96;p14"/>
          <p:cNvGrpSpPr/>
          <p:nvPr/>
        </p:nvGrpSpPr>
        <p:grpSpPr>
          <a:xfrm rot="-4477095">
            <a:off x="-961827" y="-487982"/>
            <a:ext cx="1711977" cy="1800646"/>
            <a:chOff x="8059725" y="-962525"/>
            <a:chExt cx="1586100" cy="1668249"/>
          </a:xfrm>
        </p:grpSpPr>
        <p:sp>
          <p:nvSpPr>
            <p:cNvPr id="97" name="Google Shape;97;p14"/>
            <p:cNvSpPr/>
            <p:nvPr/>
          </p:nvSpPr>
          <p:spPr>
            <a:xfrm rot="10800000">
              <a:off x="8059725" y="-962525"/>
              <a:ext cx="1586100" cy="1586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rot="10800000">
              <a:off x="8737900" y="529924"/>
              <a:ext cx="176400" cy="175800"/>
            </a:xfrm>
            <a:prstGeom prst="star8">
              <a:avLst>
                <a:gd name="adj" fmla="val 2072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14"/>
          <p:cNvGrpSpPr/>
          <p:nvPr/>
        </p:nvGrpSpPr>
        <p:grpSpPr>
          <a:xfrm rot="5400000" flipH="1">
            <a:off x="6952308" y="2483850"/>
            <a:ext cx="3321300" cy="175800"/>
            <a:chOff x="4483800" y="1128599"/>
            <a:chExt cx="3321300" cy="175800"/>
          </a:xfrm>
        </p:grpSpPr>
        <p:sp>
          <p:nvSpPr>
            <p:cNvPr id="100" name="Google Shape;100;p14"/>
            <p:cNvSpPr/>
            <p:nvPr/>
          </p:nvSpPr>
          <p:spPr>
            <a:xfrm rot="10800000">
              <a:off x="4483800" y="1128599"/>
              <a:ext cx="176400" cy="175800"/>
            </a:xfrm>
            <a:prstGeom prst="star8">
              <a:avLst>
                <a:gd name="adj" fmla="val 2072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4"/>
            <p:cNvCxnSpPr>
              <a:stCxn id="100" idx="0"/>
            </p:cNvCxnSpPr>
            <p:nvPr/>
          </p:nvCxnSpPr>
          <p:spPr>
            <a:xfrm rot="10800000">
              <a:off x="6144450" y="-444151"/>
              <a:ext cx="0" cy="332130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102"/>
        <p:cNvGrpSpPr/>
        <p:nvPr/>
      </p:nvGrpSpPr>
      <p:grpSpPr>
        <a:xfrm>
          <a:off x="0" y="0"/>
          <a:ext cx="0" cy="0"/>
          <a:chOff x="0" y="0"/>
          <a:chExt cx="0" cy="0"/>
        </a:xfrm>
      </p:grpSpPr>
      <p:sp>
        <p:nvSpPr>
          <p:cNvPr id="103" name="Google Shape;103;p15"/>
          <p:cNvSpPr/>
          <p:nvPr/>
        </p:nvSpPr>
        <p:spPr>
          <a:xfrm>
            <a:off x="-14550" y="4608575"/>
            <a:ext cx="9173100" cy="543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4" name="Google Shape;104;p15"/>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105" name="Google Shape;105;p15"/>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6" name="Google Shape;106;p15"/>
          <p:cNvSpPr txBox="1">
            <a:spLocks noGrp="1"/>
          </p:cNvSpPr>
          <p:nvPr>
            <p:ph type="subTitle" idx="1"/>
          </p:nvPr>
        </p:nvSpPr>
        <p:spPr>
          <a:xfrm>
            <a:off x="713225" y="1659625"/>
            <a:ext cx="2341200" cy="477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300"/>
              <a:buFont typeface="Lora"/>
              <a:buNone/>
              <a:defRPr sz="2000">
                <a:solidFill>
                  <a:schemeClr val="dk1"/>
                </a:solidFill>
                <a:latin typeface="Lora"/>
                <a:ea typeface="Lora"/>
                <a:cs typeface="Lora"/>
                <a:sym typeface="Lora"/>
              </a:defRPr>
            </a:lvl1pPr>
            <a:lvl2pPr lvl="1"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2pPr>
            <a:lvl3pPr lvl="2"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3pPr>
            <a:lvl4pPr lvl="3"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4pPr>
            <a:lvl5pPr lvl="4"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5pPr>
            <a:lvl6pPr lvl="5"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6pPr>
            <a:lvl7pPr lvl="6"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7pPr>
            <a:lvl8pPr lvl="7"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8pPr>
            <a:lvl9pPr lvl="8"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9pPr>
          </a:lstStyle>
          <a:p>
            <a:endParaRPr/>
          </a:p>
        </p:txBody>
      </p:sp>
      <p:sp>
        <p:nvSpPr>
          <p:cNvPr id="107" name="Google Shape;107;p15"/>
          <p:cNvSpPr txBox="1">
            <a:spLocks noGrp="1"/>
          </p:cNvSpPr>
          <p:nvPr>
            <p:ph type="subTitle" idx="2"/>
          </p:nvPr>
        </p:nvSpPr>
        <p:spPr>
          <a:xfrm>
            <a:off x="713225" y="2067375"/>
            <a:ext cx="2341200" cy="1617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spcBef>
                <a:spcPts val="0"/>
              </a:spcBef>
              <a:spcAft>
                <a:spcPts val="0"/>
              </a:spcAft>
              <a:buClr>
                <a:schemeClr val="dk1"/>
              </a:buClr>
              <a:buSzPts val="1200"/>
              <a:buNone/>
              <a:defRPr>
                <a:solidFill>
                  <a:schemeClr val="dk1"/>
                </a:solidFill>
              </a:defRPr>
            </a:lvl2pPr>
            <a:lvl3pPr lvl="2" algn="ctr" rtl="0">
              <a:spcBef>
                <a:spcPts val="0"/>
              </a:spcBef>
              <a:spcAft>
                <a:spcPts val="0"/>
              </a:spcAft>
              <a:buClr>
                <a:schemeClr val="dk1"/>
              </a:buClr>
              <a:buSzPts val="1200"/>
              <a:buNone/>
              <a:defRPr>
                <a:solidFill>
                  <a:schemeClr val="dk1"/>
                </a:solidFill>
              </a:defRPr>
            </a:lvl3pPr>
            <a:lvl4pPr lvl="3" algn="ctr" rtl="0">
              <a:spcBef>
                <a:spcPts val="0"/>
              </a:spcBef>
              <a:spcAft>
                <a:spcPts val="0"/>
              </a:spcAft>
              <a:buClr>
                <a:schemeClr val="dk1"/>
              </a:buClr>
              <a:buSzPts val="1200"/>
              <a:buNone/>
              <a:defRPr>
                <a:solidFill>
                  <a:schemeClr val="dk1"/>
                </a:solidFill>
              </a:defRPr>
            </a:lvl4pPr>
            <a:lvl5pPr lvl="4" algn="ctr" rtl="0">
              <a:spcBef>
                <a:spcPts val="0"/>
              </a:spcBef>
              <a:spcAft>
                <a:spcPts val="0"/>
              </a:spcAft>
              <a:buClr>
                <a:schemeClr val="dk1"/>
              </a:buClr>
              <a:buSzPts val="1200"/>
              <a:buNone/>
              <a:defRPr>
                <a:solidFill>
                  <a:schemeClr val="dk1"/>
                </a:solidFill>
              </a:defRPr>
            </a:lvl5pPr>
            <a:lvl6pPr lvl="5" algn="ctr" rtl="0">
              <a:spcBef>
                <a:spcPts val="0"/>
              </a:spcBef>
              <a:spcAft>
                <a:spcPts val="0"/>
              </a:spcAft>
              <a:buClr>
                <a:schemeClr val="dk1"/>
              </a:buClr>
              <a:buSzPts val="1200"/>
              <a:buNone/>
              <a:defRPr>
                <a:solidFill>
                  <a:schemeClr val="dk1"/>
                </a:solidFill>
              </a:defRPr>
            </a:lvl6pPr>
            <a:lvl7pPr lvl="6" algn="ctr" rtl="0">
              <a:spcBef>
                <a:spcPts val="0"/>
              </a:spcBef>
              <a:spcAft>
                <a:spcPts val="0"/>
              </a:spcAft>
              <a:buClr>
                <a:schemeClr val="dk1"/>
              </a:buClr>
              <a:buSzPts val="1200"/>
              <a:buNone/>
              <a:defRPr>
                <a:solidFill>
                  <a:schemeClr val="dk1"/>
                </a:solidFill>
              </a:defRPr>
            </a:lvl7pPr>
            <a:lvl8pPr lvl="7" algn="ctr" rtl="0">
              <a:spcBef>
                <a:spcPts val="0"/>
              </a:spcBef>
              <a:spcAft>
                <a:spcPts val="0"/>
              </a:spcAft>
              <a:buClr>
                <a:schemeClr val="dk1"/>
              </a:buClr>
              <a:buSzPts val="1200"/>
              <a:buNone/>
              <a:defRPr>
                <a:solidFill>
                  <a:schemeClr val="dk1"/>
                </a:solidFill>
              </a:defRPr>
            </a:lvl8pPr>
            <a:lvl9pPr lvl="8" algn="ctr" rtl="0">
              <a:spcBef>
                <a:spcPts val="0"/>
              </a:spcBef>
              <a:spcAft>
                <a:spcPts val="0"/>
              </a:spcAft>
              <a:buClr>
                <a:schemeClr val="dk1"/>
              </a:buClr>
              <a:buSzPts val="1200"/>
              <a:buNone/>
              <a:defRPr>
                <a:solidFill>
                  <a:schemeClr val="dk1"/>
                </a:solidFill>
              </a:defRPr>
            </a:lvl9pPr>
          </a:lstStyle>
          <a:p>
            <a:endParaRPr/>
          </a:p>
        </p:txBody>
      </p:sp>
      <p:sp>
        <p:nvSpPr>
          <p:cNvPr id="108" name="Google Shape;108;p15"/>
          <p:cNvSpPr txBox="1">
            <a:spLocks noGrp="1"/>
          </p:cNvSpPr>
          <p:nvPr>
            <p:ph type="subTitle" idx="3"/>
          </p:nvPr>
        </p:nvSpPr>
        <p:spPr>
          <a:xfrm>
            <a:off x="6089582" y="1659625"/>
            <a:ext cx="2341200" cy="477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300"/>
              <a:buFont typeface="Lora"/>
              <a:buNone/>
              <a:defRPr sz="2000">
                <a:solidFill>
                  <a:schemeClr val="dk1"/>
                </a:solidFill>
                <a:latin typeface="Lora"/>
                <a:ea typeface="Lora"/>
                <a:cs typeface="Lora"/>
                <a:sym typeface="Lora"/>
              </a:defRPr>
            </a:lvl1pPr>
            <a:lvl2pPr lvl="1"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2pPr>
            <a:lvl3pPr lvl="2"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3pPr>
            <a:lvl4pPr lvl="3"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4pPr>
            <a:lvl5pPr lvl="4"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5pPr>
            <a:lvl6pPr lvl="5"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6pPr>
            <a:lvl7pPr lvl="6"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7pPr>
            <a:lvl8pPr lvl="7"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8pPr>
            <a:lvl9pPr lvl="8"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9pPr>
          </a:lstStyle>
          <a:p>
            <a:endParaRPr/>
          </a:p>
        </p:txBody>
      </p:sp>
      <p:sp>
        <p:nvSpPr>
          <p:cNvPr id="109" name="Google Shape;109;p15"/>
          <p:cNvSpPr txBox="1">
            <a:spLocks noGrp="1"/>
          </p:cNvSpPr>
          <p:nvPr>
            <p:ph type="subTitle" idx="4"/>
          </p:nvPr>
        </p:nvSpPr>
        <p:spPr>
          <a:xfrm>
            <a:off x="6089582" y="2067375"/>
            <a:ext cx="2341200" cy="1617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spcBef>
                <a:spcPts val="0"/>
              </a:spcBef>
              <a:spcAft>
                <a:spcPts val="0"/>
              </a:spcAft>
              <a:buClr>
                <a:schemeClr val="dk1"/>
              </a:buClr>
              <a:buSzPts val="1200"/>
              <a:buNone/>
              <a:defRPr>
                <a:solidFill>
                  <a:schemeClr val="dk1"/>
                </a:solidFill>
              </a:defRPr>
            </a:lvl2pPr>
            <a:lvl3pPr lvl="2" algn="ctr" rtl="0">
              <a:spcBef>
                <a:spcPts val="0"/>
              </a:spcBef>
              <a:spcAft>
                <a:spcPts val="0"/>
              </a:spcAft>
              <a:buClr>
                <a:schemeClr val="dk1"/>
              </a:buClr>
              <a:buSzPts val="1200"/>
              <a:buNone/>
              <a:defRPr>
                <a:solidFill>
                  <a:schemeClr val="dk1"/>
                </a:solidFill>
              </a:defRPr>
            </a:lvl3pPr>
            <a:lvl4pPr lvl="3" algn="ctr" rtl="0">
              <a:spcBef>
                <a:spcPts val="0"/>
              </a:spcBef>
              <a:spcAft>
                <a:spcPts val="0"/>
              </a:spcAft>
              <a:buClr>
                <a:schemeClr val="dk1"/>
              </a:buClr>
              <a:buSzPts val="1200"/>
              <a:buNone/>
              <a:defRPr>
                <a:solidFill>
                  <a:schemeClr val="dk1"/>
                </a:solidFill>
              </a:defRPr>
            </a:lvl4pPr>
            <a:lvl5pPr lvl="4" algn="ctr" rtl="0">
              <a:spcBef>
                <a:spcPts val="0"/>
              </a:spcBef>
              <a:spcAft>
                <a:spcPts val="0"/>
              </a:spcAft>
              <a:buClr>
                <a:schemeClr val="dk1"/>
              </a:buClr>
              <a:buSzPts val="1200"/>
              <a:buNone/>
              <a:defRPr>
                <a:solidFill>
                  <a:schemeClr val="dk1"/>
                </a:solidFill>
              </a:defRPr>
            </a:lvl5pPr>
            <a:lvl6pPr lvl="5" algn="ctr" rtl="0">
              <a:spcBef>
                <a:spcPts val="0"/>
              </a:spcBef>
              <a:spcAft>
                <a:spcPts val="0"/>
              </a:spcAft>
              <a:buClr>
                <a:schemeClr val="dk1"/>
              </a:buClr>
              <a:buSzPts val="1200"/>
              <a:buNone/>
              <a:defRPr>
                <a:solidFill>
                  <a:schemeClr val="dk1"/>
                </a:solidFill>
              </a:defRPr>
            </a:lvl6pPr>
            <a:lvl7pPr lvl="6" algn="ctr" rtl="0">
              <a:spcBef>
                <a:spcPts val="0"/>
              </a:spcBef>
              <a:spcAft>
                <a:spcPts val="0"/>
              </a:spcAft>
              <a:buClr>
                <a:schemeClr val="dk1"/>
              </a:buClr>
              <a:buSzPts val="1200"/>
              <a:buNone/>
              <a:defRPr>
                <a:solidFill>
                  <a:schemeClr val="dk1"/>
                </a:solidFill>
              </a:defRPr>
            </a:lvl7pPr>
            <a:lvl8pPr lvl="7" algn="ctr" rtl="0">
              <a:spcBef>
                <a:spcPts val="0"/>
              </a:spcBef>
              <a:spcAft>
                <a:spcPts val="0"/>
              </a:spcAft>
              <a:buClr>
                <a:schemeClr val="dk1"/>
              </a:buClr>
              <a:buSzPts val="1200"/>
              <a:buNone/>
              <a:defRPr>
                <a:solidFill>
                  <a:schemeClr val="dk1"/>
                </a:solidFill>
              </a:defRPr>
            </a:lvl8pPr>
            <a:lvl9pPr lvl="8" algn="ctr" rtl="0">
              <a:spcBef>
                <a:spcPts val="0"/>
              </a:spcBef>
              <a:spcAft>
                <a:spcPts val="0"/>
              </a:spcAft>
              <a:buClr>
                <a:schemeClr val="dk1"/>
              </a:buClr>
              <a:buSzPts val="1200"/>
              <a:buNone/>
              <a:defRPr>
                <a:solidFill>
                  <a:schemeClr val="dk1"/>
                </a:solidFill>
              </a:defRPr>
            </a:lvl9pPr>
          </a:lstStyle>
          <a:p>
            <a:endParaRPr/>
          </a:p>
        </p:txBody>
      </p:sp>
      <p:sp>
        <p:nvSpPr>
          <p:cNvPr id="110" name="Google Shape;110;p15"/>
          <p:cNvSpPr txBox="1">
            <a:spLocks noGrp="1"/>
          </p:cNvSpPr>
          <p:nvPr>
            <p:ph type="subTitle" idx="5"/>
          </p:nvPr>
        </p:nvSpPr>
        <p:spPr>
          <a:xfrm>
            <a:off x="3401400" y="1659625"/>
            <a:ext cx="2341200" cy="477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300"/>
              <a:buFont typeface="Lora"/>
              <a:buNone/>
              <a:defRPr sz="2000">
                <a:solidFill>
                  <a:schemeClr val="dk1"/>
                </a:solidFill>
                <a:latin typeface="Lora"/>
                <a:ea typeface="Lora"/>
                <a:cs typeface="Lora"/>
                <a:sym typeface="Lora"/>
              </a:defRPr>
            </a:lvl1pPr>
            <a:lvl2pPr lvl="1"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2pPr>
            <a:lvl3pPr lvl="2"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3pPr>
            <a:lvl4pPr lvl="3"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4pPr>
            <a:lvl5pPr lvl="4"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5pPr>
            <a:lvl6pPr lvl="5"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6pPr>
            <a:lvl7pPr lvl="6"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7pPr>
            <a:lvl8pPr lvl="7"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8pPr>
            <a:lvl9pPr lvl="8"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9pPr>
          </a:lstStyle>
          <a:p>
            <a:endParaRPr/>
          </a:p>
        </p:txBody>
      </p:sp>
      <p:sp>
        <p:nvSpPr>
          <p:cNvPr id="111" name="Google Shape;111;p15"/>
          <p:cNvSpPr txBox="1">
            <a:spLocks noGrp="1"/>
          </p:cNvSpPr>
          <p:nvPr>
            <p:ph type="subTitle" idx="6"/>
          </p:nvPr>
        </p:nvSpPr>
        <p:spPr>
          <a:xfrm>
            <a:off x="3401400" y="2067375"/>
            <a:ext cx="2341200" cy="1617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spcBef>
                <a:spcPts val="0"/>
              </a:spcBef>
              <a:spcAft>
                <a:spcPts val="0"/>
              </a:spcAft>
              <a:buClr>
                <a:schemeClr val="dk1"/>
              </a:buClr>
              <a:buSzPts val="1200"/>
              <a:buNone/>
              <a:defRPr>
                <a:solidFill>
                  <a:schemeClr val="dk1"/>
                </a:solidFill>
              </a:defRPr>
            </a:lvl2pPr>
            <a:lvl3pPr lvl="2" algn="ctr" rtl="0">
              <a:spcBef>
                <a:spcPts val="0"/>
              </a:spcBef>
              <a:spcAft>
                <a:spcPts val="0"/>
              </a:spcAft>
              <a:buClr>
                <a:schemeClr val="dk1"/>
              </a:buClr>
              <a:buSzPts val="1200"/>
              <a:buNone/>
              <a:defRPr>
                <a:solidFill>
                  <a:schemeClr val="dk1"/>
                </a:solidFill>
              </a:defRPr>
            </a:lvl3pPr>
            <a:lvl4pPr lvl="3" algn="ctr" rtl="0">
              <a:spcBef>
                <a:spcPts val="0"/>
              </a:spcBef>
              <a:spcAft>
                <a:spcPts val="0"/>
              </a:spcAft>
              <a:buClr>
                <a:schemeClr val="dk1"/>
              </a:buClr>
              <a:buSzPts val="1200"/>
              <a:buNone/>
              <a:defRPr>
                <a:solidFill>
                  <a:schemeClr val="dk1"/>
                </a:solidFill>
              </a:defRPr>
            </a:lvl4pPr>
            <a:lvl5pPr lvl="4" algn="ctr" rtl="0">
              <a:spcBef>
                <a:spcPts val="0"/>
              </a:spcBef>
              <a:spcAft>
                <a:spcPts val="0"/>
              </a:spcAft>
              <a:buClr>
                <a:schemeClr val="dk1"/>
              </a:buClr>
              <a:buSzPts val="1200"/>
              <a:buNone/>
              <a:defRPr>
                <a:solidFill>
                  <a:schemeClr val="dk1"/>
                </a:solidFill>
              </a:defRPr>
            </a:lvl5pPr>
            <a:lvl6pPr lvl="5" algn="ctr" rtl="0">
              <a:spcBef>
                <a:spcPts val="0"/>
              </a:spcBef>
              <a:spcAft>
                <a:spcPts val="0"/>
              </a:spcAft>
              <a:buClr>
                <a:schemeClr val="dk1"/>
              </a:buClr>
              <a:buSzPts val="1200"/>
              <a:buNone/>
              <a:defRPr>
                <a:solidFill>
                  <a:schemeClr val="dk1"/>
                </a:solidFill>
              </a:defRPr>
            </a:lvl6pPr>
            <a:lvl7pPr lvl="6" algn="ctr" rtl="0">
              <a:spcBef>
                <a:spcPts val="0"/>
              </a:spcBef>
              <a:spcAft>
                <a:spcPts val="0"/>
              </a:spcAft>
              <a:buClr>
                <a:schemeClr val="dk1"/>
              </a:buClr>
              <a:buSzPts val="1200"/>
              <a:buNone/>
              <a:defRPr>
                <a:solidFill>
                  <a:schemeClr val="dk1"/>
                </a:solidFill>
              </a:defRPr>
            </a:lvl7pPr>
            <a:lvl8pPr lvl="7" algn="ctr" rtl="0">
              <a:spcBef>
                <a:spcPts val="0"/>
              </a:spcBef>
              <a:spcAft>
                <a:spcPts val="0"/>
              </a:spcAft>
              <a:buClr>
                <a:schemeClr val="dk1"/>
              </a:buClr>
              <a:buSzPts val="1200"/>
              <a:buNone/>
              <a:defRPr>
                <a:solidFill>
                  <a:schemeClr val="dk1"/>
                </a:solidFill>
              </a:defRPr>
            </a:lvl8pPr>
            <a:lvl9pPr lvl="8" algn="ctr" rtl="0">
              <a:spcBef>
                <a:spcPts val="0"/>
              </a:spcBef>
              <a:spcAft>
                <a:spcPts val="0"/>
              </a:spcAft>
              <a:buClr>
                <a:schemeClr val="dk1"/>
              </a:buClr>
              <a:buSzPts val="1200"/>
              <a:buNone/>
              <a:defRPr>
                <a:solidFill>
                  <a:schemeClr val="dk1"/>
                </a:solidFill>
              </a:defRPr>
            </a:lvl9pPr>
          </a:lstStyle>
          <a:p>
            <a:endParaRPr/>
          </a:p>
        </p:txBody>
      </p:sp>
      <p:grpSp>
        <p:nvGrpSpPr>
          <p:cNvPr id="112" name="Google Shape;112;p15"/>
          <p:cNvGrpSpPr/>
          <p:nvPr/>
        </p:nvGrpSpPr>
        <p:grpSpPr>
          <a:xfrm>
            <a:off x="8089925" y="-939825"/>
            <a:ext cx="1586100" cy="1668249"/>
            <a:chOff x="8059725" y="-962525"/>
            <a:chExt cx="1586100" cy="1668249"/>
          </a:xfrm>
        </p:grpSpPr>
        <p:sp>
          <p:nvSpPr>
            <p:cNvPr id="113" name="Google Shape;113;p15"/>
            <p:cNvSpPr/>
            <p:nvPr/>
          </p:nvSpPr>
          <p:spPr>
            <a:xfrm rot="10800000">
              <a:off x="8059725" y="-962525"/>
              <a:ext cx="1586100" cy="1586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rot="10800000">
              <a:off x="8737900" y="529924"/>
              <a:ext cx="176400" cy="175800"/>
            </a:xfrm>
            <a:prstGeom prst="star8">
              <a:avLst>
                <a:gd name="adj" fmla="val 2072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1_1">
    <p:spTree>
      <p:nvGrpSpPr>
        <p:cNvPr id="1" name="Shape 115"/>
        <p:cNvGrpSpPr/>
        <p:nvPr/>
      </p:nvGrpSpPr>
      <p:grpSpPr>
        <a:xfrm>
          <a:off x="0" y="0"/>
          <a:ext cx="0" cy="0"/>
          <a:chOff x="0" y="0"/>
          <a:chExt cx="0" cy="0"/>
        </a:xfrm>
      </p:grpSpPr>
      <p:sp>
        <p:nvSpPr>
          <p:cNvPr id="116" name="Google Shape;116;p16"/>
          <p:cNvSpPr/>
          <p:nvPr/>
        </p:nvSpPr>
        <p:spPr>
          <a:xfrm>
            <a:off x="-5847" y="-1800"/>
            <a:ext cx="3393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 name="Google Shape;117;p16"/>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118" name="Google Shape;118;p16"/>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9" name="Google Shape;119;p16"/>
          <p:cNvSpPr txBox="1">
            <a:spLocks noGrp="1"/>
          </p:cNvSpPr>
          <p:nvPr>
            <p:ph type="subTitle" idx="1"/>
          </p:nvPr>
        </p:nvSpPr>
        <p:spPr>
          <a:xfrm>
            <a:off x="713251" y="1306300"/>
            <a:ext cx="3611700" cy="477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300"/>
              <a:buFont typeface="Lora"/>
              <a:buNone/>
              <a:defRPr sz="2000">
                <a:solidFill>
                  <a:schemeClr val="dk1"/>
                </a:solidFill>
                <a:latin typeface="Lora"/>
                <a:ea typeface="Lora"/>
                <a:cs typeface="Lora"/>
                <a:sym typeface="Lora"/>
              </a:defRPr>
            </a:lvl1pPr>
            <a:lvl2pPr lvl="1"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2pPr>
            <a:lvl3pPr lvl="2"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3pPr>
            <a:lvl4pPr lvl="3"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4pPr>
            <a:lvl5pPr lvl="4"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5pPr>
            <a:lvl6pPr lvl="5"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6pPr>
            <a:lvl7pPr lvl="6"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7pPr>
            <a:lvl8pPr lvl="7"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8pPr>
            <a:lvl9pPr lvl="8"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9pPr>
          </a:lstStyle>
          <a:p>
            <a:endParaRPr/>
          </a:p>
        </p:txBody>
      </p:sp>
      <p:sp>
        <p:nvSpPr>
          <p:cNvPr id="120" name="Google Shape;120;p16"/>
          <p:cNvSpPr txBox="1">
            <a:spLocks noGrp="1"/>
          </p:cNvSpPr>
          <p:nvPr>
            <p:ph type="subTitle" idx="2"/>
          </p:nvPr>
        </p:nvSpPr>
        <p:spPr>
          <a:xfrm>
            <a:off x="713251" y="1714050"/>
            <a:ext cx="3611700" cy="897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spcBef>
                <a:spcPts val="0"/>
              </a:spcBef>
              <a:spcAft>
                <a:spcPts val="0"/>
              </a:spcAft>
              <a:buClr>
                <a:schemeClr val="dk1"/>
              </a:buClr>
              <a:buSzPts val="1200"/>
              <a:buNone/>
              <a:defRPr>
                <a:solidFill>
                  <a:schemeClr val="dk1"/>
                </a:solidFill>
              </a:defRPr>
            </a:lvl2pPr>
            <a:lvl3pPr lvl="2" algn="ctr" rtl="0">
              <a:spcBef>
                <a:spcPts val="0"/>
              </a:spcBef>
              <a:spcAft>
                <a:spcPts val="0"/>
              </a:spcAft>
              <a:buClr>
                <a:schemeClr val="dk1"/>
              </a:buClr>
              <a:buSzPts val="1200"/>
              <a:buNone/>
              <a:defRPr>
                <a:solidFill>
                  <a:schemeClr val="dk1"/>
                </a:solidFill>
              </a:defRPr>
            </a:lvl3pPr>
            <a:lvl4pPr lvl="3" algn="ctr" rtl="0">
              <a:spcBef>
                <a:spcPts val="0"/>
              </a:spcBef>
              <a:spcAft>
                <a:spcPts val="0"/>
              </a:spcAft>
              <a:buClr>
                <a:schemeClr val="dk1"/>
              </a:buClr>
              <a:buSzPts val="1200"/>
              <a:buNone/>
              <a:defRPr>
                <a:solidFill>
                  <a:schemeClr val="dk1"/>
                </a:solidFill>
              </a:defRPr>
            </a:lvl4pPr>
            <a:lvl5pPr lvl="4" algn="ctr" rtl="0">
              <a:spcBef>
                <a:spcPts val="0"/>
              </a:spcBef>
              <a:spcAft>
                <a:spcPts val="0"/>
              </a:spcAft>
              <a:buClr>
                <a:schemeClr val="dk1"/>
              </a:buClr>
              <a:buSzPts val="1200"/>
              <a:buNone/>
              <a:defRPr>
                <a:solidFill>
                  <a:schemeClr val="dk1"/>
                </a:solidFill>
              </a:defRPr>
            </a:lvl5pPr>
            <a:lvl6pPr lvl="5" algn="ctr" rtl="0">
              <a:spcBef>
                <a:spcPts val="0"/>
              </a:spcBef>
              <a:spcAft>
                <a:spcPts val="0"/>
              </a:spcAft>
              <a:buClr>
                <a:schemeClr val="dk1"/>
              </a:buClr>
              <a:buSzPts val="1200"/>
              <a:buNone/>
              <a:defRPr>
                <a:solidFill>
                  <a:schemeClr val="dk1"/>
                </a:solidFill>
              </a:defRPr>
            </a:lvl6pPr>
            <a:lvl7pPr lvl="6" algn="ctr" rtl="0">
              <a:spcBef>
                <a:spcPts val="0"/>
              </a:spcBef>
              <a:spcAft>
                <a:spcPts val="0"/>
              </a:spcAft>
              <a:buClr>
                <a:schemeClr val="dk1"/>
              </a:buClr>
              <a:buSzPts val="1200"/>
              <a:buNone/>
              <a:defRPr>
                <a:solidFill>
                  <a:schemeClr val="dk1"/>
                </a:solidFill>
              </a:defRPr>
            </a:lvl7pPr>
            <a:lvl8pPr lvl="7" algn="ctr" rtl="0">
              <a:spcBef>
                <a:spcPts val="0"/>
              </a:spcBef>
              <a:spcAft>
                <a:spcPts val="0"/>
              </a:spcAft>
              <a:buClr>
                <a:schemeClr val="dk1"/>
              </a:buClr>
              <a:buSzPts val="1200"/>
              <a:buNone/>
              <a:defRPr>
                <a:solidFill>
                  <a:schemeClr val="dk1"/>
                </a:solidFill>
              </a:defRPr>
            </a:lvl8pPr>
            <a:lvl9pPr lvl="8" algn="ctr" rtl="0">
              <a:spcBef>
                <a:spcPts val="0"/>
              </a:spcBef>
              <a:spcAft>
                <a:spcPts val="0"/>
              </a:spcAft>
              <a:buClr>
                <a:schemeClr val="dk1"/>
              </a:buClr>
              <a:buSzPts val="1200"/>
              <a:buNone/>
              <a:defRPr>
                <a:solidFill>
                  <a:schemeClr val="dk1"/>
                </a:solidFill>
              </a:defRPr>
            </a:lvl9pPr>
          </a:lstStyle>
          <a:p>
            <a:endParaRPr/>
          </a:p>
        </p:txBody>
      </p:sp>
      <p:sp>
        <p:nvSpPr>
          <p:cNvPr id="121" name="Google Shape;121;p16"/>
          <p:cNvSpPr txBox="1">
            <a:spLocks noGrp="1"/>
          </p:cNvSpPr>
          <p:nvPr>
            <p:ph type="subTitle" idx="3"/>
          </p:nvPr>
        </p:nvSpPr>
        <p:spPr>
          <a:xfrm>
            <a:off x="4819040" y="1306300"/>
            <a:ext cx="3611700" cy="477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300"/>
              <a:buFont typeface="Lora"/>
              <a:buNone/>
              <a:defRPr sz="2000">
                <a:solidFill>
                  <a:schemeClr val="dk1"/>
                </a:solidFill>
                <a:latin typeface="Lora"/>
                <a:ea typeface="Lora"/>
                <a:cs typeface="Lora"/>
                <a:sym typeface="Lora"/>
              </a:defRPr>
            </a:lvl1pPr>
            <a:lvl2pPr lvl="1"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2pPr>
            <a:lvl3pPr lvl="2"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3pPr>
            <a:lvl4pPr lvl="3"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4pPr>
            <a:lvl5pPr lvl="4"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5pPr>
            <a:lvl6pPr lvl="5"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6pPr>
            <a:lvl7pPr lvl="6"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7pPr>
            <a:lvl8pPr lvl="7"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8pPr>
            <a:lvl9pPr lvl="8"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9pPr>
          </a:lstStyle>
          <a:p>
            <a:endParaRPr/>
          </a:p>
        </p:txBody>
      </p:sp>
      <p:sp>
        <p:nvSpPr>
          <p:cNvPr id="122" name="Google Shape;122;p16"/>
          <p:cNvSpPr txBox="1">
            <a:spLocks noGrp="1"/>
          </p:cNvSpPr>
          <p:nvPr>
            <p:ph type="subTitle" idx="4"/>
          </p:nvPr>
        </p:nvSpPr>
        <p:spPr>
          <a:xfrm>
            <a:off x="4819049" y="1714050"/>
            <a:ext cx="3611700" cy="897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spcBef>
                <a:spcPts val="0"/>
              </a:spcBef>
              <a:spcAft>
                <a:spcPts val="0"/>
              </a:spcAft>
              <a:buClr>
                <a:schemeClr val="dk1"/>
              </a:buClr>
              <a:buSzPts val="1200"/>
              <a:buNone/>
              <a:defRPr>
                <a:solidFill>
                  <a:schemeClr val="dk1"/>
                </a:solidFill>
              </a:defRPr>
            </a:lvl2pPr>
            <a:lvl3pPr lvl="2" algn="ctr" rtl="0">
              <a:spcBef>
                <a:spcPts val="0"/>
              </a:spcBef>
              <a:spcAft>
                <a:spcPts val="0"/>
              </a:spcAft>
              <a:buClr>
                <a:schemeClr val="dk1"/>
              </a:buClr>
              <a:buSzPts val="1200"/>
              <a:buNone/>
              <a:defRPr>
                <a:solidFill>
                  <a:schemeClr val="dk1"/>
                </a:solidFill>
              </a:defRPr>
            </a:lvl3pPr>
            <a:lvl4pPr lvl="3" algn="ctr" rtl="0">
              <a:spcBef>
                <a:spcPts val="0"/>
              </a:spcBef>
              <a:spcAft>
                <a:spcPts val="0"/>
              </a:spcAft>
              <a:buClr>
                <a:schemeClr val="dk1"/>
              </a:buClr>
              <a:buSzPts val="1200"/>
              <a:buNone/>
              <a:defRPr>
                <a:solidFill>
                  <a:schemeClr val="dk1"/>
                </a:solidFill>
              </a:defRPr>
            </a:lvl4pPr>
            <a:lvl5pPr lvl="4" algn="ctr" rtl="0">
              <a:spcBef>
                <a:spcPts val="0"/>
              </a:spcBef>
              <a:spcAft>
                <a:spcPts val="0"/>
              </a:spcAft>
              <a:buClr>
                <a:schemeClr val="dk1"/>
              </a:buClr>
              <a:buSzPts val="1200"/>
              <a:buNone/>
              <a:defRPr>
                <a:solidFill>
                  <a:schemeClr val="dk1"/>
                </a:solidFill>
              </a:defRPr>
            </a:lvl5pPr>
            <a:lvl6pPr lvl="5" algn="ctr" rtl="0">
              <a:spcBef>
                <a:spcPts val="0"/>
              </a:spcBef>
              <a:spcAft>
                <a:spcPts val="0"/>
              </a:spcAft>
              <a:buClr>
                <a:schemeClr val="dk1"/>
              </a:buClr>
              <a:buSzPts val="1200"/>
              <a:buNone/>
              <a:defRPr>
                <a:solidFill>
                  <a:schemeClr val="dk1"/>
                </a:solidFill>
              </a:defRPr>
            </a:lvl6pPr>
            <a:lvl7pPr lvl="6" algn="ctr" rtl="0">
              <a:spcBef>
                <a:spcPts val="0"/>
              </a:spcBef>
              <a:spcAft>
                <a:spcPts val="0"/>
              </a:spcAft>
              <a:buClr>
                <a:schemeClr val="dk1"/>
              </a:buClr>
              <a:buSzPts val="1200"/>
              <a:buNone/>
              <a:defRPr>
                <a:solidFill>
                  <a:schemeClr val="dk1"/>
                </a:solidFill>
              </a:defRPr>
            </a:lvl7pPr>
            <a:lvl8pPr lvl="7" algn="ctr" rtl="0">
              <a:spcBef>
                <a:spcPts val="0"/>
              </a:spcBef>
              <a:spcAft>
                <a:spcPts val="0"/>
              </a:spcAft>
              <a:buClr>
                <a:schemeClr val="dk1"/>
              </a:buClr>
              <a:buSzPts val="1200"/>
              <a:buNone/>
              <a:defRPr>
                <a:solidFill>
                  <a:schemeClr val="dk1"/>
                </a:solidFill>
              </a:defRPr>
            </a:lvl8pPr>
            <a:lvl9pPr lvl="8" algn="ctr" rtl="0">
              <a:spcBef>
                <a:spcPts val="0"/>
              </a:spcBef>
              <a:spcAft>
                <a:spcPts val="0"/>
              </a:spcAft>
              <a:buClr>
                <a:schemeClr val="dk1"/>
              </a:buClr>
              <a:buSzPts val="1200"/>
              <a:buNone/>
              <a:defRPr>
                <a:solidFill>
                  <a:schemeClr val="dk1"/>
                </a:solidFill>
              </a:defRPr>
            </a:lvl9pPr>
          </a:lstStyle>
          <a:p>
            <a:endParaRPr/>
          </a:p>
        </p:txBody>
      </p:sp>
      <p:sp>
        <p:nvSpPr>
          <p:cNvPr id="123" name="Google Shape;123;p16"/>
          <p:cNvSpPr txBox="1">
            <a:spLocks noGrp="1"/>
          </p:cNvSpPr>
          <p:nvPr>
            <p:ph type="subTitle" idx="5"/>
          </p:nvPr>
        </p:nvSpPr>
        <p:spPr>
          <a:xfrm>
            <a:off x="713251" y="2929775"/>
            <a:ext cx="3611700" cy="477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300"/>
              <a:buFont typeface="Lora"/>
              <a:buNone/>
              <a:defRPr sz="2000">
                <a:solidFill>
                  <a:schemeClr val="dk1"/>
                </a:solidFill>
                <a:latin typeface="Lora"/>
                <a:ea typeface="Lora"/>
                <a:cs typeface="Lora"/>
                <a:sym typeface="Lora"/>
              </a:defRPr>
            </a:lvl1pPr>
            <a:lvl2pPr lvl="1"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2pPr>
            <a:lvl3pPr lvl="2"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3pPr>
            <a:lvl4pPr lvl="3"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4pPr>
            <a:lvl5pPr lvl="4"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5pPr>
            <a:lvl6pPr lvl="5"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6pPr>
            <a:lvl7pPr lvl="6"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7pPr>
            <a:lvl8pPr lvl="7"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8pPr>
            <a:lvl9pPr lvl="8"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9pPr>
          </a:lstStyle>
          <a:p>
            <a:endParaRPr/>
          </a:p>
        </p:txBody>
      </p:sp>
      <p:sp>
        <p:nvSpPr>
          <p:cNvPr id="124" name="Google Shape;124;p16"/>
          <p:cNvSpPr txBox="1">
            <a:spLocks noGrp="1"/>
          </p:cNvSpPr>
          <p:nvPr>
            <p:ph type="subTitle" idx="6"/>
          </p:nvPr>
        </p:nvSpPr>
        <p:spPr>
          <a:xfrm>
            <a:off x="713251" y="3337525"/>
            <a:ext cx="3611700" cy="897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spcBef>
                <a:spcPts val="0"/>
              </a:spcBef>
              <a:spcAft>
                <a:spcPts val="0"/>
              </a:spcAft>
              <a:buClr>
                <a:schemeClr val="dk1"/>
              </a:buClr>
              <a:buSzPts val="1200"/>
              <a:buNone/>
              <a:defRPr>
                <a:solidFill>
                  <a:schemeClr val="dk1"/>
                </a:solidFill>
              </a:defRPr>
            </a:lvl2pPr>
            <a:lvl3pPr lvl="2" algn="ctr" rtl="0">
              <a:spcBef>
                <a:spcPts val="0"/>
              </a:spcBef>
              <a:spcAft>
                <a:spcPts val="0"/>
              </a:spcAft>
              <a:buClr>
                <a:schemeClr val="dk1"/>
              </a:buClr>
              <a:buSzPts val="1200"/>
              <a:buNone/>
              <a:defRPr>
                <a:solidFill>
                  <a:schemeClr val="dk1"/>
                </a:solidFill>
              </a:defRPr>
            </a:lvl3pPr>
            <a:lvl4pPr lvl="3" algn="ctr" rtl="0">
              <a:spcBef>
                <a:spcPts val="0"/>
              </a:spcBef>
              <a:spcAft>
                <a:spcPts val="0"/>
              </a:spcAft>
              <a:buClr>
                <a:schemeClr val="dk1"/>
              </a:buClr>
              <a:buSzPts val="1200"/>
              <a:buNone/>
              <a:defRPr>
                <a:solidFill>
                  <a:schemeClr val="dk1"/>
                </a:solidFill>
              </a:defRPr>
            </a:lvl4pPr>
            <a:lvl5pPr lvl="4" algn="ctr" rtl="0">
              <a:spcBef>
                <a:spcPts val="0"/>
              </a:spcBef>
              <a:spcAft>
                <a:spcPts val="0"/>
              </a:spcAft>
              <a:buClr>
                <a:schemeClr val="dk1"/>
              </a:buClr>
              <a:buSzPts val="1200"/>
              <a:buNone/>
              <a:defRPr>
                <a:solidFill>
                  <a:schemeClr val="dk1"/>
                </a:solidFill>
              </a:defRPr>
            </a:lvl5pPr>
            <a:lvl6pPr lvl="5" algn="ctr" rtl="0">
              <a:spcBef>
                <a:spcPts val="0"/>
              </a:spcBef>
              <a:spcAft>
                <a:spcPts val="0"/>
              </a:spcAft>
              <a:buClr>
                <a:schemeClr val="dk1"/>
              </a:buClr>
              <a:buSzPts val="1200"/>
              <a:buNone/>
              <a:defRPr>
                <a:solidFill>
                  <a:schemeClr val="dk1"/>
                </a:solidFill>
              </a:defRPr>
            </a:lvl6pPr>
            <a:lvl7pPr lvl="6" algn="ctr" rtl="0">
              <a:spcBef>
                <a:spcPts val="0"/>
              </a:spcBef>
              <a:spcAft>
                <a:spcPts val="0"/>
              </a:spcAft>
              <a:buClr>
                <a:schemeClr val="dk1"/>
              </a:buClr>
              <a:buSzPts val="1200"/>
              <a:buNone/>
              <a:defRPr>
                <a:solidFill>
                  <a:schemeClr val="dk1"/>
                </a:solidFill>
              </a:defRPr>
            </a:lvl7pPr>
            <a:lvl8pPr lvl="7" algn="ctr" rtl="0">
              <a:spcBef>
                <a:spcPts val="0"/>
              </a:spcBef>
              <a:spcAft>
                <a:spcPts val="0"/>
              </a:spcAft>
              <a:buClr>
                <a:schemeClr val="dk1"/>
              </a:buClr>
              <a:buSzPts val="1200"/>
              <a:buNone/>
              <a:defRPr>
                <a:solidFill>
                  <a:schemeClr val="dk1"/>
                </a:solidFill>
              </a:defRPr>
            </a:lvl8pPr>
            <a:lvl9pPr lvl="8" algn="ctr" rtl="0">
              <a:spcBef>
                <a:spcPts val="0"/>
              </a:spcBef>
              <a:spcAft>
                <a:spcPts val="0"/>
              </a:spcAft>
              <a:buClr>
                <a:schemeClr val="dk1"/>
              </a:buClr>
              <a:buSzPts val="1200"/>
              <a:buNone/>
              <a:defRPr>
                <a:solidFill>
                  <a:schemeClr val="dk1"/>
                </a:solidFill>
              </a:defRPr>
            </a:lvl9pPr>
          </a:lstStyle>
          <a:p>
            <a:endParaRPr/>
          </a:p>
        </p:txBody>
      </p:sp>
      <p:sp>
        <p:nvSpPr>
          <p:cNvPr id="125" name="Google Shape;125;p16"/>
          <p:cNvSpPr txBox="1">
            <a:spLocks noGrp="1"/>
          </p:cNvSpPr>
          <p:nvPr>
            <p:ph type="subTitle" idx="7"/>
          </p:nvPr>
        </p:nvSpPr>
        <p:spPr>
          <a:xfrm>
            <a:off x="4819040" y="2929775"/>
            <a:ext cx="3611700" cy="477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300"/>
              <a:buFont typeface="Lora"/>
              <a:buNone/>
              <a:defRPr sz="2000">
                <a:solidFill>
                  <a:schemeClr val="dk1"/>
                </a:solidFill>
                <a:latin typeface="Lora"/>
                <a:ea typeface="Lora"/>
                <a:cs typeface="Lora"/>
                <a:sym typeface="Lora"/>
              </a:defRPr>
            </a:lvl1pPr>
            <a:lvl2pPr lvl="1"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2pPr>
            <a:lvl3pPr lvl="2"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3pPr>
            <a:lvl4pPr lvl="3"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4pPr>
            <a:lvl5pPr lvl="4"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5pPr>
            <a:lvl6pPr lvl="5"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6pPr>
            <a:lvl7pPr lvl="6"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7pPr>
            <a:lvl8pPr lvl="7"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8pPr>
            <a:lvl9pPr lvl="8"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9pPr>
          </a:lstStyle>
          <a:p>
            <a:endParaRPr/>
          </a:p>
        </p:txBody>
      </p:sp>
      <p:sp>
        <p:nvSpPr>
          <p:cNvPr id="126" name="Google Shape;126;p16"/>
          <p:cNvSpPr txBox="1">
            <a:spLocks noGrp="1"/>
          </p:cNvSpPr>
          <p:nvPr>
            <p:ph type="subTitle" idx="8"/>
          </p:nvPr>
        </p:nvSpPr>
        <p:spPr>
          <a:xfrm>
            <a:off x="4819049" y="3337525"/>
            <a:ext cx="3611700" cy="897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spcBef>
                <a:spcPts val="0"/>
              </a:spcBef>
              <a:spcAft>
                <a:spcPts val="0"/>
              </a:spcAft>
              <a:buClr>
                <a:schemeClr val="dk1"/>
              </a:buClr>
              <a:buSzPts val="1200"/>
              <a:buNone/>
              <a:defRPr>
                <a:solidFill>
                  <a:schemeClr val="dk1"/>
                </a:solidFill>
              </a:defRPr>
            </a:lvl2pPr>
            <a:lvl3pPr lvl="2" algn="ctr" rtl="0">
              <a:spcBef>
                <a:spcPts val="0"/>
              </a:spcBef>
              <a:spcAft>
                <a:spcPts val="0"/>
              </a:spcAft>
              <a:buClr>
                <a:schemeClr val="dk1"/>
              </a:buClr>
              <a:buSzPts val="1200"/>
              <a:buNone/>
              <a:defRPr>
                <a:solidFill>
                  <a:schemeClr val="dk1"/>
                </a:solidFill>
              </a:defRPr>
            </a:lvl3pPr>
            <a:lvl4pPr lvl="3" algn="ctr" rtl="0">
              <a:spcBef>
                <a:spcPts val="0"/>
              </a:spcBef>
              <a:spcAft>
                <a:spcPts val="0"/>
              </a:spcAft>
              <a:buClr>
                <a:schemeClr val="dk1"/>
              </a:buClr>
              <a:buSzPts val="1200"/>
              <a:buNone/>
              <a:defRPr>
                <a:solidFill>
                  <a:schemeClr val="dk1"/>
                </a:solidFill>
              </a:defRPr>
            </a:lvl4pPr>
            <a:lvl5pPr lvl="4" algn="ctr" rtl="0">
              <a:spcBef>
                <a:spcPts val="0"/>
              </a:spcBef>
              <a:spcAft>
                <a:spcPts val="0"/>
              </a:spcAft>
              <a:buClr>
                <a:schemeClr val="dk1"/>
              </a:buClr>
              <a:buSzPts val="1200"/>
              <a:buNone/>
              <a:defRPr>
                <a:solidFill>
                  <a:schemeClr val="dk1"/>
                </a:solidFill>
              </a:defRPr>
            </a:lvl5pPr>
            <a:lvl6pPr lvl="5" algn="ctr" rtl="0">
              <a:spcBef>
                <a:spcPts val="0"/>
              </a:spcBef>
              <a:spcAft>
                <a:spcPts val="0"/>
              </a:spcAft>
              <a:buClr>
                <a:schemeClr val="dk1"/>
              </a:buClr>
              <a:buSzPts val="1200"/>
              <a:buNone/>
              <a:defRPr>
                <a:solidFill>
                  <a:schemeClr val="dk1"/>
                </a:solidFill>
              </a:defRPr>
            </a:lvl6pPr>
            <a:lvl7pPr lvl="6" algn="ctr" rtl="0">
              <a:spcBef>
                <a:spcPts val="0"/>
              </a:spcBef>
              <a:spcAft>
                <a:spcPts val="0"/>
              </a:spcAft>
              <a:buClr>
                <a:schemeClr val="dk1"/>
              </a:buClr>
              <a:buSzPts val="1200"/>
              <a:buNone/>
              <a:defRPr>
                <a:solidFill>
                  <a:schemeClr val="dk1"/>
                </a:solidFill>
              </a:defRPr>
            </a:lvl7pPr>
            <a:lvl8pPr lvl="7" algn="ctr" rtl="0">
              <a:spcBef>
                <a:spcPts val="0"/>
              </a:spcBef>
              <a:spcAft>
                <a:spcPts val="0"/>
              </a:spcAft>
              <a:buClr>
                <a:schemeClr val="dk1"/>
              </a:buClr>
              <a:buSzPts val="1200"/>
              <a:buNone/>
              <a:defRPr>
                <a:solidFill>
                  <a:schemeClr val="dk1"/>
                </a:solidFill>
              </a:defRPr>
            </a:lvl8pPr>
            <a:lvl9pPr lvl="8" algn="ctr" rtl="0">
              <a:spcBef>
                <a:spcPts val="0"/>
              </a:spcBef>
              <a:spcAft>
                <a:spcPts val="0"/>
              </a:spcAft>
              <a:buClr>
                <a:schemeClr val="dk1"/>
              </a:buClr>
              <a:buSzPts val="1200"/>
              <a:buNone/>
              <a:defRPr>
                <a:solidFill>
                  <a:schemeClr val="dk1"/>
                </a:solidFill>
              </a:defRPr>
            </a:lvl9pPr>
          </a:lstStyle>
          <a:p>
            <a:endParaRPr/>
          </a:p>
        </p:txBody>
      </p:sp>
      <p:grpSp>
        <p:nvGrpSpPr>
          <p:cNvPr id="127" name="Google Shape;127;p16"/>
          <p:cNvGrpSpPr/>
          <p:nvPr/>
        </p:nvGrpSpPr>
        <p:grpSpPr>
          <a:xfrm>
            <a:off x="8600348" y="291327"/>
            <a:ext cx="399900" cy="4565094"/>
            <a:chOff x="8600348" y="291327"/>
            <a:chExt cx="399900" cy="4565094"/>
          </a:xfrm>
        </p:grpSpPr>
        <p:cxnSp>
          <p:nvCxnSpPr>
            <p:cNvPr id="128" name="Google Shape;128;p16"/>
            <p:cNvCxnSpPr>
              <a:stCxn id="129" idx="6"/>
            </p:cNvCxnSpPr>
            <p:nvPr/>
          </p:nvCxnSpPr>
          <p:spPr>
            <a:xfrm>
              <a:off x="8774198" y="672621"/>
              <a:ext cx="0" cy="4183800"/>
            </a:xfrm>
            <a:prstGeom prst="straightConnector1">
              <a:avLst/>
            </a:prstGeom>
            <a:noFill/>
            <a:ln w="9525" cap="flat" cmpd="sng">
              <a:solidFill>
                <a:schemeClr val="dk1"/>
              </a:solidFill>
              <a:prstDash val="solid"/>
              <a:round/>
              <a:headEnd type="none" w="med" len="med"/>
              <a:tailEnd type="none" w="med" len="med"/>
            </a:ln>
          </p:spPr>
        </p:cxnSp>
        <p:grpSp>
          <p:nvGrpSpPr>
            <p:cNvPr id="130" name="Google Shape;130;p16"/>
            <p:cNvGrpSpPr/>
            <p:nvPr/>
          </p:nvGrpSpPr>
          <p:grpSpPr>
            <a:xfrm rot="5400000">
              <a:off x="8580851" y="310824"/>
              <a:ext cx="438894" cy="399900"/>
              <a:chOff x="1424564" y="3546525"/>
              <a:chExt cx="438894" cy="399900"/>
            </a:xfrm>
          </p:grpSpPr>
          <p:sp>
            <p:nvSpPr>
              <p:cNvPr id="131" name="Google Shape;131;p16"/>
              <p:cNvSpPr/>
              <p:nvPr/>
            </p:nvSpPr>
            <p:spPr>
              <a:xfrm rot="1094364">
                <a:off x="1477974" y="3563331"/>
                <a:ext cx="166779" cy="36628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p:nvPr/>
            </p:nvSpPr>
            <p:spPr>
              <a:xfrm rot="1094364">
                <a:off x="1560633" y="3563331"/>
                <a:ext cx="166779" cy="36628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rot="1094364">
                <a:off x="1643268" y="3563331"/>
                <a:ext cx="166779" cy="36628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73"/>
        <p:cNvGrpSpPr/>
        <p:nvPr/>
      </p:nvGrpSpPr>
      <p:grpSpPr>
        <a:xfrm>
          <a:off x="0" y="0"/>
          <a:ext cx="0" cy="0"/>
          <a:chOff x="0" y="0"/>
          <a:chExt cx="0" cy="0"/>
        </a:xfrm>
      </p:grpSpPr>
      <p:sp>
        <p:nvSpPr>
          <p:cNvPr id="174" name="Google Shape;174;p21"/>
          <p:cNvSpPr/>
          <p:nvPr/>
        </p:nvSpPr>
        <p:spPr>
          <a:xfrm>
            <a:off x="475" y="0"/>
            <a:ext cx="9144900" cy="342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 name="Google Shape;175;p21"/>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176" name="Google Shape;176;p21"/>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3">
    <p:spTree>
      <p:nvGrpSpPr>
        <p:cNvPr id="1" name="Shape 186"/>
        <p:cNvGrpSpPr/>
        <p:nvPr/>
      </p:nvGrpSpPr>
      <p:grpSpPr>
        <a:xfrm>
          <a:off x="0" y="0"/>
          <a:ext cx="0" cy="0"/>
          <a:chOff x="0" y="0"/>
          <a:chExt cx="0" cy="0"/>
        </a:xfrm>
      </p:grpSpPr>
      <p:sp>
        <p:nvSpPr>
          <p:cNvPr id="187" name="Google Shape;187;p23"/>
          <p:cNvSpPr/>
          <p:nvPr/>
        </p:nvSpPr>
        <p:spPr>
          <a:xfrm>
            <a:off x="7615100" y="350"/>
            <a:ext cx="1529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8" name="Google Shape;188;p23"/>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grpSp>
        <p:nvGrpSpPr>
          <p:cNvPr id="189" name="Google Shape;189;p23"/>
          <p:cNvGrpSpPr/>
          <p:nvPr/>
        </p:nvGrpSpPr>
        <p:grpSpPr>
          <a:xfrm rot="3614582" flipH="1">
            <a:off x="8188260" y="-854115"/>
            <a:ext cx="1586030" cy="1668175"/>
            <a:chOff x="8059725" y="-962525"/>
            <a:chExt cx="1586100" cy="1668249"/>
          </a:xfrm>
        </p:grpSpPr>
        <p:sp>
          <p:nvSpPr>
            <p:cNvPr id="190" name="Google Shape;190;p23"/>
            <p:cNvSpPr/>
            <p:nvPr/>
          </p:nvSpPr>
          <p:spPr>
            <a:xfrm rot="10800000">
              <a:off x="8059725" y="-962525"/>
              <a:ext cx="1586100" cy="1586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3"/>
            <p:cNvSpPr/>
            <p:nvPr/>
          </p:nvSpPr>
          <p:spPr>
            <a:xfrm rot="10800000">
              <a:off x="8737900" y="529924"/>
              <a:ext cx="176400" cy="175800"/>
            </a:xfrm>
            <a:prstGeom prst="star8">
              <a:avLst>
                <a:gd name="adj" fmla="val 2072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23"/>
          <p:cNvGrpSpPr/>
          <p:nvPr/>
        </p:nvGrpSpPr>
        <p:grpSpPr>
          <a:xfrm rot="-9014582">
            <a:off x="-703640" y="4082435"/>
            <a:ext cx="1586030" cy="1668175"/>
            <a:chOff x="8059725" y="-962525"/>
            <a:chExt cx="1586100" cy="1668249"/>
          </a:xfrm>
        </p:grpSpPr>
        <p:sp>
          <p:nvSpPr>
            <p:cNvPr id="193" name="Google Shape;193;p23"/>
            <p:cNvSpPr/>
            <p:nvPr/>
          </p:nvSpPr>
          <p:spPr>
            <a:xfrm rot="10800000">
              <a:off x="8059725" y="-962525"/>
              <a:ext cx="1586100" cy="1586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3"/>
            <p:cNvSpPr/>
            <p:nvPr/>
          </p:nvSpPr>
          <p:spPr>
            <a:xfrm rot="10800000">
              <a:off x="8737900" y="529924"/>
              <a:ext cx="176400" cy="175800"/>
            </a:xfrm>
            <a:prstGeom prst="star8">
              <a:avLst>
                <a:gd name="adj" fmla="val 2072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3_1">
    <p:spTree>
      <p:nvGrpSpPr>
        <p:cNvPr id="1" name="Shape 195"/>
        <p:cNvGrpSpPr/>
        <p:nvPr/>
      </p:nvGrpSpPr>
      <p:grpSpPr>
        <a:xfrm>
          <a:off x="0" y="0"/>
          <a:ext cx="0" cy="0"/>
          <a:chOff x="0" y="0"/>
          <a:chExt cx="0" cy="0"/>
        </a:xfrm>
      </p:grpSpPr>
      <p:sp>
        <p:nvSpPr>
          <p:cNvPr id="196" name="Google Shape;196;p24"/>
          <p:cNvSpPr/>
          <p:nvPr/>
        </p:nvSpPr>
        <p:spPr>
          <a:xfrm>
            <a:off x="-500" y="-5900"/>
            <a:ext cx="9161700" cy="5143500"/>
          </a:xfrm>
          <a:prstGeom prst="frame">
            <a:avLst>
              <a:gd name="adj1" fmla="val 67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7" name="Google Shape;197;p24"/>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grpSp>
        <p:nvGrpSpPr>
          <p:cNvPr id="198" name="Google Shape;198;p24"/>
          <p:cNvGrpSpPr/>
          <p:nvPr/>
        </p:nvGrpSpPr>
        <p:grpSpPr>
          <a:xfrm rot="5400000" flipH="1">
            <a:off x="-1332822" y="2452174"/>
            <a:ext cx="3004800" cy="175800"/>
            <a:chOff x="4483800" y="1128599"/>
            <a:chExt cx="3004800" cy="175800"/>
          </a:xfrm>
        </p:grpSpPr>
        <p:sp>
          <p:nvSpPr>
            <p:cNvPr id="199" name="Google Shape;199;p24"/>
            <p:cNvSpPr/>
            <p:nvPr/>
          </p:nvSpPr>
          <p:spPr>
            <a:xfrm rot="10800000">
              <a:off x="4483800" y="1128599"/>
              <a:ext cx="176400" cy="175800"/>
            </a:xfrm>
            <a:prstGeom prst="star8">
              <a:avLst>
                <a:gd name="adj" fmla="val 2072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4"/>
            <p:cNvCxnSpPr>
              <a:stCxn id="199" idx="0"/>
            </p:cNvCxnSpPr>
            <p:nvPr/>
          </p:nvCxnSpPr>
          <p:spPr>
            <a:xfrm rot="10800000">
              <a:off x="5986200" y="-285901"/>
              <a:ext cx="0" cy="300480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
        <p:cNvGrpSpPr/>
        <p:nvPr/>
      </p:nvGrpSpPr>
      <p:grpSpPr>
        <a:xfrm>
          <a:off x="0" y="0"/>
          <a:ext cx="0" cy="0"/>
          <a:chOff x="0" y="0"/>
          <a:chExt cx="0" cy="0"/>
        </a:xfrm>
      </p:grpSpPr>
      <p:sp>
        <p:nvSpPr>
          <p:cNvPr id="14" name="Google Shape;14;p3"/>
          <p:cNvSpPr/>
          <p:nvPr/>
        </p:nvSpPr>
        <p:spPr>
          <a:xfrm>
            <a:off x="0" y="0"/>
            <a:ext cx="13716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3"/>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16" name="Google Shape;16;p3"/>
          <p:cNvSpPr txBox="1">
            <a:spLocks noGrp="1"/>
          </p:cNvSpPr>
          <p:nvPr>
            <p:ph type="title"/>
          </p:nvPr>
        </p:nvSpPr>
        <p:spPr>
          <a:xfrm>
            <a:off x="4107850" y="3852300"/>
            <a:ext cx="4323000" cy="6222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lt1"/>
              </a:buClr>
              <a:buSzPts val="3000"/>
              <a:buNone/>
              <a:defRPr sz="4000">
                <a:solidFill>
                  <a:schemeClr val="lt1"/>
                </a:solidFill>
              </a:defRPr>
            </a:lvl1pPr>
            <a:lvl2pPr lvl="1" algn="ctr">
              <a:spcBef>
                <a:spcPts val="0"/>
              </a:spcBef>
              <a:spcAft>
                <a:spcPts val="0"/>
              </a:spcAft>
              <a:buClr>
                <a:schemeClr val="lt1"/>
              </a:buClr>
              <a:buSzPts val="3000"/>
              <a:buNone/>
              <a:defRPr>
                <a:solidFill>
                  <a:schemeClr val="lt1"/>
                </a:solidFill>
              </a:defRPr>
            </a:lvl2pPr>
            <a:lvl3pPr lvl="2" algn="ctr">
              <a:spcBef>
                <a:spcPts val="0"/>
              </a:spcBef>
              <a:spcAft>
                <a:spcPts val="0"/>
              </a:spcAft>
              <a:buClr>
                <a:schemeClr val="lt1"/>
              </a:buClr>
              <a:buSzPts val="3000"/>
              <a:buNone/>
              <a:defRPr>
                <a:solidFill>
                  <a:schemeClr val="lt1"/>
                </a:solidFill>
              </a:defRPr>
            </a:lvl3pPr>
            <a:lvl4pPr lvl="3" algn="ctr">
              <a:spcBef>
                <a:spcPts val="0"/>
              </a:spcBef>
              <a:spcAft>
                <a:spcPts val="0"/>
              </a:spcAft>
              <a:buClr>
                <a:schemeClr val="lt1"/>
              </a:buClr>
              <a:buSzPts val="3000"/>
              <a:buNone/>
              <a:defRPr>
                <a:solidFill>
                  <a:schemeClr val="lt1"/>
                </a:solidFill>
              </a:defRPr>
            </a:lvl4pPr>
            <a:lvl5pPr lvl="4" algn="ctr">
              <a:spcBef>
                <a:spcPts val="0"/>
              </a:spcBef>
              <a:spcAft>
                <a:spcPts val="0"/>
              </a:spcAft>
              <a:buClr>
                <a:schemeClr val="lt1"/>
              </a:buClr>
              <a:buSzPts val="3000"/>
              <a:buNone/>
              <a:defRPr>
                <a:solidFill>
                  <a:schemeClr val="lt1"/>
                </a:solidFill>
              </a:defRPr>
            </a:lvl5pPr>
            <a:lvl6pPr lvl="5" algn="ctr">
              <a:spcBef>
                <a:spcPts val="0"/>
              </a:spcBef>
              <a:spcAft>
                <a:spcPts val="0"/>
              </a:spcAft>
              <a:buClr>
                <a:schemeClr val="lt1"/>
              </a:buClr>
              <a:buSzPts val="3000"/>
              <a:buNone/>
              <a:defRPr>
                <a:solidFill>
                  <a:schemeClr val="lt1"/>
                </a:solidFill>
              </a:defRPr>
            </a:lvl6pPr>
            <a:lvl7pPr lvl="6" algn="ctr">
              <a:spcBef>
                <a:spcPts val="0"/>
              </a:spcBef>
              <a:spcAft>
                <a:spcPts val="0"/>
              </a:spcAft>
              <a:buClr>
                <a:schemeClr val="lt1"/>
              </a:buClr>
              <a:buSzPts val="3000"/>
              <a:buNone/>
              <a:defRPr>
                <a:solidFill>
                  <a:schemeClr val="lt1"/>
                </a:solidFill>
              </a:defRPr>
            </a:lvl7pPr>
            <a:lvl8pPr lvl="7" algn="ctr">
              <a:spcBef>
                <a:spcPts val="0"/>
              </a:spcBef>
              <a:spcAft>
                <a:spcPts val="0"/>
              </a:spcAft>
              <a:buClr>
                <a:schemeClr val="lt1"/>
              </a:buClr>
              <a:buSzPts val="3000"/>
              <a:buNone/>
              <a:defRPr>
                <a:solidFill>
                  <a:schemeClr val="lt1"/>
                </a:solidFill>
              </a:defRPr>
            </a:lvl8pPr>
            <a:lvl9pPr lvl="8" algn="ctr">
              <a:spcBef>
                <a:spcPts val="0"/>
              </a:spcBef>
              <a:spcAft>
                <a:spcPts val="0"/>
              </a:spcAft>
              <a:buClr>
                <a:schemeClr val="lt1"/>
              </a:buClr>
              <a:buSzPts val="3000"/>
              <a:buNone/>
              <a:defRPr>
                <a:solidFill>
                  <a:schemeClr val="lt1"/>
                </a:solidFill>
              </a:defRPr>
            </a:lvl9pPr>
          </a:lstStyle>
          <a:p>
            <a:endParaRPr/>
          </a:p>
        </p:txBody>
      </p:sp>
      <p:sp>
        <p:nvSpPr>
          <p:cNvPr id="17" name="Google Shape;17;p3"/>
          <p:cNvSpPr txBox="1">
            <a:spLocks noGrp="1"/>
          </p:cNvSpPr>
          <p:nvPr>
            <p:ph type="title" idx="2" hasCustomPrompt="1"/>
          </p:nvPr>
        </p:nvSpPr>
        <p:spPr>
          <a:xfrm>
            <a:off x="7044300" y="677700"/>
            <a:ext cx="1386600" cy="10776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12000"/>
              <a:buNone/>
              <a:defRPr sz="60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18" name="Google Shape;18;p3"/>
          <p:cNvSpPr>
            <a:spLocks noGrp="1"/>
          </p:cNvSpPr>
          <p:nvPr>
            <p:ph type="pic" idx="3"/>
          </p:nvPr>
        </p:nvSpPr>
        <p:spPr>
          <a:xfrm>
            <a:off x="815300" y="677700"/>
            <a:ext cx="2890500" cy="37968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a:off x="-500" y="0"/>
            <a:ext cx="9161700" cy="5143500"/>
          </a:xfrm>
          <a:prstGeom prst="frame">
            <a:avLst>
              <a:gd name="adj1" fmla="val 67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 name="Google Shape;26;p5"/>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27" name="Google Shape;27;p5"/>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3000"/>
              <a:buNone/>
              <a:defRPr>
                <a:solidFill>
                  <a:schemeClr val="dk1"/>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subTitle" idx="1"/>
          </p:nvPr>
        </p:nvSpPr>
        <p:spPr>
          <a:xfrm>
            <a:off x="1275975" y="1442775"/>
            <a:ext cx="2667300" cy="477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300"/>
              <a:buFont typeface="Lora"/>
              <a:buNone/>
              <a:defRPr sz="2000">
                <a:solidFill>
                  <a:schemeClr val="dk1"/>
                </a:solidFill>
                <a:latin typeface="Lora"/>
                <a:ea typeface="Lora"/>
                <a:cs typeface="Lora"/>
                <a:sym typeface="Lora"/>
              </a:defRPr>
            </a:lvl1pPr>
            <a:lvl2pPr lvl="1"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2pPr>
            <a:lvl3pPr lvl="2"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3pPr>
            <a:lvl4pPr lvl="3"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4pPr>
            <a:lvl5pPr lvl="4"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5pPr>
            <a:lvl6pPr lvl="5"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6pPr>
            <a:lvl7pPr lvl="6"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7pPr>
            <a:lvl8pPr lvl="7"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8pPr>
            <a:lvl9pPr lvl="8"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9pPr>
          </a:lstStyle>
          <a:p>
            <a:endParaRPr/>
          </a:p>
        </p:txBody>
      </p:sp>
      <p:sp>
        <p:nvSpPr>
          <p:cNvPr id="29" name="Google Shape;29;p5"/>
          <p:cNvSpPr txBox="1">
            <a:spLocks noGrp="1"/>
          </p:cNvSpPr>
          <p:nvPr>
            <p:ph type="subTitle" idx="2"/>
          </p:nvPr>
        </p:nvSpPr>
        <p:spPr>
          <a:xfrm>
            <a:off x="1275975" y="1850525"/>
            <a:ext cx="2667300" cy="1722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spcBef>
                <a:spcPts val="0"/>
              </a:spcBef>
              <a:spcAft>
                <a:spcPts val="0"/>
              </a:spcAft>
              <a:buClr>
                <a:schemeClr val="dk1"/>
              </a:buClr>
              <a:buSzPts val="1200"/>
              <a:buNone/>
              <a:defRPr>
                <a:solidFill>
                  <a:schemeClr val="dk1"/>
                </a:solidFill>
              </a:defRPr>
            </a:lvl2pPr>
            <a:lvl3pPr lvl="2" algn="ctr" rtl="0">
              <a:spcBef>
                <a:spcPts val="0"/>
              </a:spcBef>
              <a:spcAft>
                <a:spcPts val="0"/>
              </a:spcAft>
              <a:buClr>
                <a:schemeClr val="dk1"/>
              </a:buClr>
              <a:buSzPts val="1200"/>
              <a:buNone/>
              <a:defRPr>
                <a:solidFill>
                  <a:schemeClr val="dk1"/>
                </a:solidFill>
              </a:defRPr>
            </a:lvl3pPr>
            <a:lvl4pPr lvl="3" algn="ctr" rtl="0">
              <a:spcBef>
                <a:spcPts val="0"/>
              </a:spcBef>
              <a:spcAft>
                <a:spcPts val="0"/>
              </a:spcAft>
              <a:buClr>
                <a:schemeClr val="dk1"/>
              </a:buClr>
              <a:buSzPts val="1200"/>
              <a:buNone/>
              <a:defRPr>
                <a:solidFill>
                  <a:schemeClr val="dk1"/>
                </a:solidFill>
              </a:defRPr>
            </a:lvl4pPr>
            <a:lvl5pPr lvl="4" algn="ctr" rtl="0">
              <a:spcBef>
                <a:spcPts val="0"/>
              </a:spcBef>
              <a:spcAft>
                <a:spcPts val="0"/>
              </a:spcAft>
              <a:buClr>
                <a:schemeClr val="dk1"/>
              </a:buClr>
              <a:buSzPts val="1200"/>
              <a:buNone/>
              <a:defRPr>
                <a:solidFill>
                  <a:schemeClr val="dk1"/>
                </a:solidFill>
              </a:defRPr>
            </a:lvl5pPr>
            <a:lvl6pPr lvl="5" algn="ctr" rtl="0">
              <a:spcBef>
                <a:spcPts val="0"/>
              </a:spcBef>
              <a:spcAft>
                <a:spcPts val="0"/>
              </a:spcAft>
              <a:buClr>
                <a:schemeClr val="dk1"/>
              </a:buClr>
              <a:buSzPts val="1200"/>
              <a:buNone/>
              <a:defRPr>
                <a:solidFill>
                  <a:schemeClr val="dk1"/>
                </a:solidFill>
              </a:defRPr>
            </a:lvl6pPr>
            <a:lvl7pPr lvl="6" algn="ctr" rtl="0">
              <a:spcBef>
                <a:spcPts val="0"/>
              </a:spcBef>
              <a:spcAft>
                <a:spcPts val="0"/>
              </a:spcAft>
              <a:buClr>
                <a:schemeClr val="dk1"/>
              </a:buClr>
              <a:buSzPts val="1200"/>
              <a:buNone/>
              <a:defRPr>
                <a:solidFill>
                  <a:schemeClr val="dk1"/>
                </a:solidFill>
              </a:defRPr>
            </a:lvl7pPr>
            <a:lvl8pPr lvl="7" algn="ctr" rtl="0">
              <a:spcBef>
                <a:spcPts val="0"/>
              </a:spcBef>
              <a:spcAft>
                <a:spcPts val="0"/>
              </a:spcAft>
              <a:buClr>
                <a:schemeClr val="dk1"/>
              </a:buClr>
              <a:buSzPts val="1200"/>
              <a:buNone/>
              <a:defRPr>
                <a:solidFill>
                  <a:schemeClr val="dk1"/>
                </a:solidFill>
              </a:defRPr>
            </a:lvl8pPr>
            <a:lvl9pPr lvl="8" algn="ctr" rtl="0">
              <a:spcBef>
                <a:spcPts val="0"/>
              </a:spcBef>
              <a:spcAft>
                <a:spcPts val="0"/>
              </a:spcAft>
              <a:buClr>
                <a:schemeClr val="dk1"/>
              </a:buClr>
              <a:buSzPts val="1200"/>
              <a:buNone/>
              <a:defRPr>
                <a:solidFill>
                  <a:schemeClr val="dk1"/>
                </a:solidFill>
              </a:defRPr>
            </a:lvl9pPr>
          </a:lstStyle>
          <a:p>
            <a:endParaRPr/>
          </a:p>
        </p:txBody>
      </p:sp>
      <p:sp>
        <p:nvSpPr>
          <p:cNvPr id="30" name="Google Shape;30;p5"/>
          <p:cNvSpPr txBox="1">
            <a:spLocks noGrp="1"/>
          </p:cNvSpPr>
          <p:nvPr>
            <p:ph type="subTitle" idx="3"/>
          </p:nvPr>
        </p:nvSpPr>
        <p:spPr>
          <a:xfrm>
            <a:off x="5200675" y="1442775"/>
            <a:ext cx="2667300" cy="4770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300"/>
              <a:buFont typeface="Lora"/>
              <a:buNone/>
              <a:defRPr sz="2000">
                <a:solidFill>
                  <a:schemeClr val="dk1"/>
                </a:solidFill>
                <a:latin typeface="Lora"/>
                <a:ea typeface="Lora"/>
                <a:cs typeface="Lora"/>
                <a:sym typeface="Lora"/>
              </a:defRPr>
            </a:lvl1pPr>
            <a:lvl2pPr lvl="1"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2pPr>
            <a:lvl3pPr lvl="2"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3pPr>
            <a:lvl4pPr lvl="3"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4pPr>
            <a:lvl5pPr lvl="4"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5pPr>
            <a:lvl6pPr lvl="5"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6pPr>
            <a:lvl7pPr lvl="6"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7pPr>
            <a:lvl8pPr lvl="7"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8pPr>
            <a:lvl9pPr lvl="8" algn="ctr" rtl="0">
              <a:spcBef>
                <a:spcPts val="0"/>
              </a:spcBef>
              <a:spcAft>
                <a:spcPts val="0"/>
              </a:spcAft>
              <a:buClr>
                <a:schemeClr val="dk1"/>
              </a:buClr>
              <a:buSzPts val="2300"/>
              <a:buFont typeface="Lora"/>
              <a:buNone/>
              <a:defRPr sz="2300">
                <a:solidFill>
                  <a:schemeClr val="dk1"/>
                </a:solidFill>
                <a:latin typeface="Lora"/>
                <a:ea typeface="Lora"/>
                <a:cs typeface="Lora"/>
                <a:sym typeface="Lora"/>
              </a:defRPr>
            </a:lvl9pPr>
          </a:lstStyle>
          <a:p>
            <a:endParaRPr/>
          </a:p>
        </p:txBody>
      </p:sp>
      <p:sp>
        <p:nvSpPr>
          <p:cNvPr id="31" name="Google Shape;31;p5"/>
          <p:cNvSpPr txBox="1">
            <a:spLocks noGrp="1"/>
          </p:cNvSpPr>
          <p:nvPr>
            <p:ph type="subTitle" idx="4"/>
          </p:nvPr>
        </p:nvSpPr>
        <p:spPr>
          <a:xfrm>
            <a:off x="5200675" y="1850525"/>
            <a:ext cx="2667300" cy="1722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200"/>
              <a:buNone/>
              <a:defRPr>
                <a:solidFill>
                  <a:schemeClr val="dk1"/>
                </a:solidFill>
              </a:defRPr>
            </a:lvl1pPr>
            <a:lvl2pPr lvl="1" algn="ctr" rtl="0">
              <a:spcBef>
                <a:spcPts val="0"/>
              </a:spcBef>
              <a:spcAft>
                <a:spcPts val="0"/>
              </a:spcAft>
              <a:buClr>
                <a:schemeClr val="dk1"/>
              </a:buClr>
              <a:buSzPts val="1200"/>
              <a:buNone/>
              <a:defRPr>
                <a:solidFill>
                  <a:schemeClr val="dk1"/>
                </a:solidFill>
              </a:defRPr>
            </a:lvl2pPr>
            <a:lvl3pPr lvl="2" algn="ctr" rtl="0">
              <a:spcBef>
                <a:spcPts val="0"/>
              </a:spcBef>
              <a:spcAft>
                <a:spcPts val="0"/>
              </a:spcAft>
              <a:buClr>
                <a:schemeClr val="dk1"/>
              </a:buClr>
              <a:buSzPts val="1200"/>
              <a:buNone/>
              <a:defRPr>
                <a:solidFill>
                  <a:schemeClr val="dk1"/>
                </a:solidFill>
              </a:defRPr>
            </a:lvl3pPr>
            <a:lvl4pPr lvl="3" algn="ctr" rtl="0">
              <a:spcBef>
                <a:spcPts val="0"/>
              </a:spcBef>
              <a:spcAft>
                <a:spcPts val="0"/>
              </a:spcAft>
              <a:buClr>
                <a:schemeClr val="dk1"/>
              </a:buClr>
              <a:buSzPts val="1200"/>
              <a:buNone/>
              <a:defRPr>
                <a:solidFill>
                  <a:schemeClr val="dk1"/>
                </a:solidFill>
              </a:defRPr>
            </a:lvl4pPr>
            <a:lvl5pPr lvl="4" algn="ctr" rtl="0">
              <a:spcBef>
                <a:spcPts val="0"/>
              </a:spcBef>
              <a:spcAft>
                <a:spcPts val="0"/>
              </a:spcAft>
              <a:buClr>
                <a:schemeClr val="dk1"/>
              </a:buClr>
              <a:buSzPts val="1200"/>
              <a:buNone/>
              <a:defRPr>
                <a:solidFill>
                  <a:schemeClr val="dk1"/>
                </a:solidFill>
              </a:defRPr>
            </a:lvl5pPr>
            <a:lvl6pPr lvl="5" algn="ctr" rtl="0">
              <a:spcBef>
                <a:spcPts val="0"/>
              </a:spcBef>
              <a:spcAft>
                <a:spcPts val="0"/>
              </a:spcAft>
              <a:buClr>
                <a:schemeClr val="dk1"/>
              </a:buClr>
              <a:buSzPts val="1200"/>
              <a:buNone/>
              <a:defRPr>
                <a:solidFill>
                  <a:schemeClr val="dk1"/>
                </a:solidFill>
              </a:defRPr>
            </a:lvl6pPr>
            <a:lvl7pPr lvl="6" algn="ctr" rtl="0">
              <a:spcBef>
                <a:spcPts val="0"/>
              </a:spcBef>
              <a:spcAft>
                <a:spcPts val="0"/>
              </a:spcAft>
              <a:buClr>
                <a:schemeClr val="dk1"/>
              </a:buClr>
              <a:buSzPts val="1200"/>
              <a:buNone/>
              <a:defRPr>
                <a:solidFill>
                  <a:schemeClr val="dk1"/>
                </a:solidFill>
              </a:defRPr>
            </a:lvl7pPr>
            <a:lvl8pPr lvl="7" algn="ctr" rtl="0">
              <a:spcBef>
                <a:spcPts val="0"/>
              </a:spcBef>
              <a:spcAft>
                <a:spcPts val="0"/>
              </a:spcAft>
              <a:buClr>
                <a:schemeClr val="dk1"/>
              </a:buClr>
              <a:buSzPts val="1200"/>
              <a:buNone/>
              <a:defRPr>
                <a:solidFill>
                  <a:schemeClr val="dk1"/>
                </a:solidFill>
              </a:defRPr>
            </a:lvl8pPr>
            <a:lvl9pPr lvl="8" algn="ctr" rtl="0">
              <a:spcBef>
                <a:spcPts val="0"/>
              </a:spcBef>
              <a:spcAft>
                <a:spcPts val="0"/>
              </a:spcAft>
              <a:buClr>
                <a:schemeClr val="dk1"/>
              </a:buClr>
              <a:buSzPts val="1200"/>
              <a:buNone/>
              <a:defRPr>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500" y="0"/>
            <a:ext cx="9161700" cy="5143500"/>
          </a:xfrm>
          <a:prstGeom prst="frame">
            <a:avLst>
              <a:gd name="adj1" fmla="val 678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Google Shape;34;p6"/>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35" name="Google Shape;35;p6"/>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42"/>
        <p:cNvGrpSpPr/>
        <p:nvPr/>
      </p:nvGrpSpPr>
      <p:grpSpPr>
        <a:xfrm>
          <a:off x="0" y="0"/>
          <a:ext cx="0" cy="0"/>
          <a:chOff x="0" y="0"/>
          <a:chExt cx="0" cy="0"/>
        </a:xfrm>
      </p:grpSpPr>
      <p:sp>
        <p:nvSpPr>
          <p:cNvPr id="43" name="Google Shape;43;p8"/>
          <p:cNvSpPr/>
          <p:nvPr/>
        </p:nvSpPr>
        <p:spPr>
          <a:xfrm>
            <a:off x="-7675" y="4186025"/>
            <a:ext cx="9144000" cy="957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 name="Google Shape;44;p8"/>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45" name="Google Shape;45;p8"/>
          <p:cNvSpPr txBox="1">
            <a:spLocks noGrp="1"/>
          </p:cNvSpPr>
          <p:nvPr>
            <p:ph type="title"/>
          </p:nvPr>
        </p:nvSpPr>
        <p:spPr>
          <a:xfrm>
            <a:off x="1388100" y="526350"/>
            <a:ext cx="6367800" cy="27750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grpSp>
        <p:nvGrpSpPr>
          <p:cNvPr id="46" name="Google Shape;46;p8"/>
          <p:cNvGrpSpPr/>
          <p:nvPr/>
        </p:nvGrpSpPr>
        <p:grpSpPr>
          <a:xfrm>
            <a:off x="3575475" y="4540371"/>
            <a:ext cx="1962741" cy="340315"/>
            <a:chOff x="4968689" y="4146652"/>
            <a:chExt cx="2306394" cy="399900"/>
          </a:xfrm>
        </p:grpSpPr>
        <p:cxnSp>
          <p:nvCxnSpPr>
            <p:cNvPr id="47" name="Google Shape;47;p8"/>
            <p:cNvCxnSpPr/>
            <p:nvPr/>
          </p:nvCxnSpPr>
          <p:spPr>
            <a:xfrm rot="10800000">
              <a:off x="4968689" y="4320502"/>
              <a:ext cx="1925100" cy="0"/>
            </a:xfrm>
            <a:prstGeom prst="straightConnector1">
              <a:avLst/>
            </a:prstGeom>
            <a:noFill/>
            <a:ln w="9525" cap="flat" cmpd="sng">
              <a:solidFill>
                <a:schemeClr val="dk1"/>
              </a:solidFill>
              <a:prstDash val="solid"/>
              <a:round/>
              <a:headEnd type="none" w="med" len="med"/>
              <a:tailEnd type="none" w="med" len="med"/>
            </a:ln>
          </p:spPr>
        </p:cxnSp>
        <p:grpSp>
          <p:nvGrpSpPr>
            <p:cNvPr id="48" name="Google Shape;48;p8"/>
            <p:cNvGrpSpPr/>
            <p:nvPr/>
          </p:nvGrpSpPr>
          <p:grpSpPr>
            <a:xfrm>
              <a:off x="6836189" y="4146652"/>
              <a:ext cx="438894" cy="399900"/>
              <a:chOff x="1424564" y="3546525"/>
              <a:chExt cx="438894" cy="399900"/>
            </a:xfrm>
          </p:grpSpPr>
          <p:sp>
            <p:nvSpPr>
              <p:cNvPr id="49" name="Google Shape;49;p8"/>
              <p:cNvSpPr/>
              <p:nvPr/>
            </p:nvSpPr>
            <p:spPr>
              <a:xfrm rot="1094364">
                <a:off x="1477974" y="3563331"/>
                <a:ext cx="166779" cy="36628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8"/>
              <p:cNvSpPr/>
              <p:nvPr/>
            </p:nvSpPr>
            <p:spPr>
              <a:xfrm rot="1094364">
                <a:off x="1560633" y="3563331"/>
                <a:ext cx="166779" cy="36628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rot="1094364">
                <a:off x="1643268" y="3563331"/>
                <a:ext cx="166779" cy="36628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2"/>
        <p:cNvGrpSpPr/>
        <p:nvPr/>
      </p:nvGrpSpPr>
      <p:grpSpPr>
        <a:xfrm>
          <a:off x="0" y="0"/>
          <a:ext cx="0" cy="0"/>
          <a:chOff x="0" y="0"/>
          <a:chExt cx="0" cy="0"/>
        </a:xfrm>
      </p:grpSpPr>
      <p:sp>
        <p:nvSpPr>
          <p:cNvPr id="53" name="Google Shape;53;p9"/>
          <p:cNvSpPr/>
          <p:nvPr/>
        </p:nvSpPr>
        <p:spPr>
          <a:xfrm>
            <a:off x="8442438" y="-380"/>
            <a:ext cx="713100" cy="5161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4" name="Google Shape;54;p9"/>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55" name="Google Shape;55;p9"/>
          <p:cNvSpPr txBox="1">
            <a:spLocks noGrp="1"/>
          </p:cNvSpPr>
          <p:nvPr>
            <p:ph type="title"/>
          </p:nvPr>
        </p:nvSpPr>
        <p:spPr>
          <a:xfrm>
            <a:off x="713225" y="1618200"/>
            <a:ext cx="4045200" cy="6720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56" name="Google Shape;56;p9"/>
          <p:cNvSpPr txBox="1">
            <a:spLocks noGrp="1"/>
          </p:cNvSpPr>
          <p:nvPr>
            <p:ph type="subTitle" idx="1"/>
          </p:nvPr>
        </p:nvSpPr>
        <p:spPr>
          <a:xfrm>
            <a:off x="713225" y="2290200"/>
            <a:ext cx="40452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a:spLocks noGrp="1"/>
          </p:cNvSpPr>
          <p:nvPr>
            <p:ph type="pic" idx="2"/>
          </p:nvPr>
        </p:nvSpPr>
        <p:spPr>
          <a:xfrm>
            <a:off x="7275" y="-2425"/>
            <a:ext cx="9144000" cy="5143500"/>
          </a:xfrm>
          <a:prstGeom prst="rect">
            <a:avLst/>
          </a:prstGeom>
          <a:noFill/>
          <a:ln>
            <a:noFill/>
          </a:ln>
        </p:spPr>
      </p:sp>
      <p:sp>
        <p:nvSpPr>
          <p:cNvPr id="59" name="Google Shape;59;p10"/>
          <p:cNvSpPr txBox="1">
            <a:spLocks noGrp="1"/>
          </p:cNvSpPr>
          <p:nvPr>
            <p:ph type="body" idx="1"/>
          </p:nvPr>
        </p:nvSpPr>
        <p:spPr>
          <a:xfrm>
            <a:off x="713225" y="4003475"/>
            <a:ext cx="5998800" cy="605100"/>
          </a:xfrm>
          <a:prstGeom prst="rect">
            <a:avLst/>
          </a:prstGeom>
          <a:solidFill>
            <a:schemeClr val="lt1"/>
          </a:solidFill>
        </p:spPr>
        <p:txBody>
          <a:bodyPr spcFirstLastPara="1" wrap="square" lIns="91425" tIns="91425" rIns="91425" bIns="91425" anchor="b" anchorCtr="0">
            <a:noAutofit/>
          </a:bodyPr>
          <a:lstStyle>
            <a:lvl1pPr marL="457200" lvl="0" indent="-228600">
              <a:lnSpc>
                <a:spcPct val="100000"/>
              </a:lnSpc>
              <a:spcBef>
                <a:spcPts val="0"/>
              </a:spcBef>
              <a:spcAft>
                <a:spcPts val="0"/>
              </a:spcAft>
              <a:buSzPts val="3000"/>
              <a:buFont typeface="Lora Medium"/>
              <a:buNone/>
              <a:defRPr sz="3000">
                <a:latin typeface="Lora Medium"/>
                <a:ea typeface="Lora Medium"/>
                <a:cs typeface="Lora Medium"/>
                <a:sym typeface="Lora Medium"/>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0"/>
        <p:cNvGrpSpPr/>
        <p:nvPr/>
      </p:nvGrpSpPr>
      <p:grpSpPr>
        <a:xfrm>
          <a:off x="0" y="0"/>
          <a:ext cx="0" cy="0"/>
          <a:chOff x="0" y="0"/>
          <a:chExt cx="0" cy="0"/>
        </a:xfrm>
      </p:grpSpPr>
      <p:grpSp>
        <p:nvGrpSpPr>
          <p:cNvPr id="61" name="Google Shape;61;p11"/>
          <p:cNvGrpSpPr/>
          <p:nvPr/>
        </p:nvGrpSpPr>
        <p:grpSpPr>
          <a:xfrm>
            <a:off x="-14550" y="206250"/>
            <a:ext cx="9173100" cy="4945925"/>
            <a:chOff x="-14550" y="206250"/>
            <a:chExt cx="9173100" cy="4945925"/>
          </a:xfrm>
        </p:grpSpPr>
        <p:sp>
          <p:nvSpPr>
            <p:cNvPr id="62" name="Google Shape;62;p11"/>
            <p:cNvSpPr/>
            <p:nvPr/>
          </p:nvSpPr>
          <p:spPr>
            <a:xfrm>
              <a:off x="202775" y="206250"/>
              <a:ext cx="8742900" cy="4731000"/>
            </a:xfrm>
            <a:prstGeom prst="frame">
              <a:avLst>
                <a:gd name="adj1" fmla="val 287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14550" y="4608575"/>
              <a:ext cx="9173100" cy="543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4" name="Google Shape;64;p11"/>
          <p:cNvPicPr preferRelativeResize="0"/>
          <p:nvPr/>
        </p:nvPicPr>
        <p:blipFill rotWithShape="1">
          <a:blip r:embed="rId2">
            <a:alphaModFix amt="30000"/>
          </a:blip>
          <a:srcRect l="70" t="9961" r="-69" b="9961"/>
          <a:stretch/>
        </p:blipFill>
        <p:spPr>
          <a:xfrm>
            <a:off x="-500" y="1"/>
            <a:ext cx="9145001" cy="5143499"/>
          </a:xfrm>
          <a:prstGeom prst="rect">
            <a:avLst/>
          </a:prstGeom>
          <a:noFill/>
          <a:ln>
            <a:noFill/>
          </a:ln>
        </p:spPr>
      </p:pic>
      <p:sp>
        <p:nvSpPr>
          <p:cNvPr id="65" name="Google Shape;65;p11"/>
          <p:cNvSpPr txBox="1">
            <a:spLocks noGrp="1"/>
          </p:cNvSpPr>
          <p:nvPr>
            <p:ph type="title" hasCustomPrompt="1"/>
          </p:nvPr>
        </p:nvSpPr>
        <p:spPr>
          <a:xfrm>
            <a:off x="1140155" y="1308894"/>
            <a:ext cx="3679800" cy="10776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12000"/>
              <a:buNone/>
              <a:defRPr sz="6000">
                <a:solidFill>
                  <a:schemeClr val="lt1"/>
                </a:solidFill>
              </a:defRPr>
            </a:lvl1pPr>
            <a:lvl2pPr lvl="1">
              <a:spcBef>
                <a:spcPts val="0"/>
              </a:spcBef>
              <a:spcAft>
                <a:spcPts val="0"/>
              </a:spcAft>
              <a:buClr>
                <a:schemeClr val="lt1"/>
              </a:buClr>
              <a:buSzPts val="12000"/>
              <a:buNone/>
              <a:defRPr sz="12000">
                <a:solidFill>
                  <a:schemeClr val="lt1"/>
                </a:solidFill>
              </a:defRPr>
            </a:lvl2pPr>
            <a:lvl3pPr lvl="2">
              <a:spcBef>
                <a:spcPts val="0"/>
              </a:spcBef>
              <a:spcAft>
                <a:spcPts val="0"/>
              </a:spcAft>
              <a:buClr>
                <a:schemeClr val="lt1"/>
              </a:buClr>
              <a:buSzPts val="12000"/>
              <a:buNone/>
              <a:defRPr sz="12000">
                <a:solidFill>
                  <a:schemeClr val="lt1"/>
                </a:solidFill>
              </a:defRPr>
            </a:lvl3pPr>
            <a:lvl4pPr lvl="3">
              <a:spcBef>
                <a:spcPts val="0"/>
              </a:spcBef>
              <a:spcAft>
                <a:spcPts val="0"/>
              </a:spcAft>
              <a:buClr>
                <a:schemeClr val="lt1"/>
              </a:buClr>
              <a:buSzPts val="12000"/>
              <a:buNone/>
              <a:defRPr sz="12000">
                <a:solidFill>
                  <a:schemeClr val="lt1"/>
                </a:solidFill>
              </a:defRPr>
            </a:lvl4pPr>
            <a:lvl5pPr lvl="4">
              <a:spcBef>
                <a:spcPts val="0"/>
              </a:spcBef>
              <a:spcAft>
                <a:spcPts val="0"/>
              </a:spcAft>
              <a:buClr>
                <a:schemeClr val="lt1"/>
              </a:buClr>
              <a:buSzPts val="12000"/>
              <a:buNone/>
              <a:defRPr sz="12000">
                <a:solidFill>
                  <a:schemeClr val="lt1"/>
                </a:solidFill>
              </a:defRPr>
            </a:lvl5pPr>
            <a:lvl6pPr lvl="5">
              <a:spcBef>
                <a:spcPts val="0"/>
              </a:spcBef>
              <a:spcAft>
                <a:spcPts val="0"/>
              </a:spcAft>
              <a:buClr>
                <a:schemeClr val="lt1"/>
              </a:buClr>
              <a:buSzPts val="12000"/>
              <a:buNone/>
              <a:defRPr sz="12000">
                <a:solidFill>
                  <a:schemeClr val="lt1"/>
                </a:solidFill>
              </a:defRPr>
            </a:lvl6pPr>
            <a:lvl7pPr lvl="6">
              <a:spcBef>
                <a:spcPts val="0"/>
              </a:spcBef>
              <a:spcAft>
                <a:spcPts val="0"/>
              </a:spcAft>
              <a:buClr>
                <a:schemeClr val="lt1"/>
              </a:buClr>
              <a:buSzPts val="12000"/>
              <a:buNone/>
              <a:defRPr sz="12000">
                <a:solidFill>
                  <a:schemeClr val="lt1"/>
                </a:solidFill>
              </a:defRPr>
            </a:lvl7pPr>
            <a:lvl8pPr lvl="7">
              <a:spcBef>
                <a:spcPts val="0"/>
              </a:spcBef>
              <a:spcAft>
                <a:spcPts val="0"/>
              </a:spcAft>
              <a:buClr>
                <a:schemeClr val="lt1"/>
              </a:buClr>
              <a:buSzPts val="12000"/>
              <a:buNone/>
              <a:defRPr sz="12000">
                <a:solidFill>
                  <a:schemeClr val="lt1"/>
                </a:solidFill>
              </a:defRPr>
            </a:lvl8pPr>
            <a:lvl9pPr lvl="8">
              <a:spcBef>
                <a:spcPts val="0"/>
              </a:spcBef>
              <a:spcAft>
                <a:spcPts val="0"/>
              </a:spcAft>
              <a:buClr>
                <a:schemeClr val="lt1"/>
              </a:buClr>
              <a:buSzPts val="12000"/>
              <a:buNone/>
              <a:defRPr sz="12000">
                <a:solidFill>
                  <a:schemeClr val="lt1"/>
                </a:solidFill>
              </a:defRPr>
            </a:lvl9pPr>
          </a:lstStyle>
          <a:p>
            <a:r>
              <a:t>xx%</a:t>
            </a:r>
          </a:p>
        </p:txBody>
      </p:sp>
      <p:sp>
        <p:nvSpPr>
          <p:cNvPr id="66" name="Google Shape;66;p11"/>
          <p:cNvSpPr txBox="1">
            <a:spLocks noGrp="1"/>
          </p:cNvSpPr>
          <p:nvPr>
            <p:ph type="subTitle" idx="1"/>
          </p:nvPr>
        </p:nvSpPr>
        <p:spPr>
          <a:xfrm>
            <a:off x="1140162" y="3183006"/>
            <a:ext cx="2638500" cy="651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600"/>
              <a:buFont typeface="Montserrat Medium"/>
              <a:buNone/>
              <a:defRPr sz="1400">
                <a:solidFill>
                  <a:schemeClr val="lt1"/>
                </a:solidFill>
                <a:latin typeface="Montserrat Medium"/>
                <a:ea typeface="Montserrat Medium"/>
                <a:cs typeface="Montserrat Medium"/>
                <a:sym typeface="Montserrat Medium"/>
              </a:defRPr>
            </a:lvl1pPr>
            <a:lvl2pPr lvl="1" algn="ctr">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2pPr>
            <a:lvl3pPr lvl="2" algn="ctr">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3pPr>
            <a:lvl4pPr lvl="3" algn="ctr">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4pPr>
            <a:lvl5pPr lvl="4" algn="ctr">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5pPr>
            <a:lvl6pPr lvl="5" algn="ctr">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6pPr>
            <a:lvl7pPr lvl="6" algn="ctr">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7pPr>
            <a:lvl8pPr lvl="7" algn="ctr">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8pPr>
            <a:lvl9pPr lvl="8" algn="ctr">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63300"/>
            <a:ext cx="7717500" cy="5649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3000"/>
              <a:buFont typeface="Lora"/>
              <a:buNone/>
              <a:defRPr sz="3000">
                <a:solidFill>
                  <a:schemeClr val="dk1"/>
                </a:solidFill>
                <a:latin typeface="Lora"/>
                <a:ea typeface="Lora"/>
                <a:cs typeface="Lora"/>
                <a:sym typeface="Lora"/>
              </a:defRPr>
            </a:lvl1pPr>
            <a:lvl2pPr lvl="1">
              <a:lnSpc>
                <a:spcPct val="100000"/>
              </a:lnSpc>
              <a:spcBef>
                <a:spcPts val="0"/>
              </a:spcBef>
              <a:spcAft>
                <a:spcPts val="0"/>
              </a:spcAft>
              <a:buClr>
                <a:schemeClr val="dk1"/>
              </a:buClr>
              <a:buSzPts val="3000"/>
              <a:buFont typeface="Lora"/>
              <a:buNone/>
              <a:defRPr sz="3000">
                <a:solidFill>
                  <a:schemeClr val="dk1"/>
                </a:solidFill>
                <a:latin typeface="Lora"/>
                <a:ea typeface="Lora"/>
                <a:cs typeface="Lora"/>
                <a:sym typeface="Lora"/>
              </a:defRPr>
            </a:lvl2pPr>
            <a:lvl3pPr lvl="2">
              <a:lnSpc>
                <a:spcPct val="100000"/>
              </a:lnSpc>
              <a:spcBef>
                <a:spcPts val="0"/>
              </a:spcBef>
              <a:spcAft>
                <a:spcPts val="0"/>
              </a:spcAft>
              <a:buClr>
                <a:schemeClr val="dk1"/>
              </a:buClr>
              <a:buSzPts val="3000"/>
              <a:buFont typeface="Lora"/>
              <a:buNone/>
              <a:defRPr sz="3000">
                <a:solidFill>
                  <a:schemeClr val="dk1"/>
                </a:solidFill>
                <a:latin typeface="Lora"/>
                <a:ea typeface="Lora"/>
                <a:cs typeface="Lora"/>
                <a:sym typeface="Lora"/>
              </a:defRPr>
            </a:lvl3pPr>
            <a:lvl4pPr lvl="3">
              <a:lnSpc>
                <a:spcPct val="100000"/>
              </a:lnSpc>
              <a:spcBef>
                <a:spcPts val="0"/>
              </a:spcBef>
              <a:spcAft>
                <a:spcPts val="0"/>
              </a:spcAft>
              <a:buClr>
                <a:schemeClr val="dk1"/>
              </a:buClr>
              <a:buSzPts val="3000"/>
              <a:buFont typeface="Lora"/>
              <a:buNone/>
              <a:defRPr sz="3000">
                <a:solidFill>
                  <a:schemeClr val="dk1"/>
                </a:solidFill>
                <a:latin typeface="Lora"/>
                <a:ea typeface="Lora"/>
                <a:cs typeface="Lora"/>
                <a:sym typeface="Lora"/>
              </a:defRPr>
            </a:lvl4pPr>
            <a:lvl5pPr lvl="4">
              <a:lnSpc>
                <a:spcPct val="100000"/>
              </a:lnSpc>
              <a:spcBef>
                <a:spcPts val="0"/>
              </a:spcBef>
              <a:spcAft>
                <a:spcPts val="0"/>
              </a:spcAft>
              <a:buClr>
                <a:schemeClr val="dk1"/>
              </a:buClr>
              <a:buSzPts val="3000"/>
              <a:buFont typeface="Lora"/>
              <a:buNone/>
              <a:defRPr sz="3000">
                <a:solidFill>
                  <a:schemeClr val="dk1"/>
                </a:solidFill>
                <a:latin typeface="Lora"/>
                <a:ea typeface="Lora"/>
                <a:cs typeface="Lora"/>
                <a:sym typeface="Lora"/>
              </a:defRPr>
            </a:lvl5pPr>
            <a:lvl6pPr lvl="5">
              <a:lnSpc>
                <a:spcPct val="100000"/>
              </a:lnSpc>
              <a:spcBef>
                <a:spcPts val="0"/>
              </a:spcBef>
              <a:spcAft>
                <a:spcPts val="0"/>
              </a:spcAft>
              <a:buClr>
                <a:schemeClr val="dk1"/>
              </a:buClr>
              <a:buSzPts val="3000"/>
              <a:buFont typeface="Lora"/>
              <a:buNone/>
              <a:defRPr sz="3000">
                <a:solidFill>
                  <a:schemeClr val="dk1"/>
                </a:solidFill>
                <a:latin typeface="Lora"/>
                <a:ea typeface="Lora"/>
                <a:cs typeface="Lora"/>
                <a:sym typeface="Lora"/>
              </a:defRPr>
            </a:lvl6pPr>
            <a:lvl7pPr lvl="6">
              <a:lnSpc>
                <a:spcPct val="100000"/>
              </a:lnSpc>
              <a:spcBef>
                <a:spcPts val="0"/>
              </a:spcBef>
              <a:spcAft>
                <a:spcPts val="0"/>
              </a:spcAft>
              <a:buClr>
                <a:schemeClr val="dk1"/>
              </a:buClr>
              <a:buSzPts val="3000"/>
              <a:buFont typeface="Lora"/>
              <a:buNone/>
              <a:defRPr sz="3000">
                <a:solidFill>
                  <a:schemeClr val="dk1"/>
                </a:solidFill>
                <a:latin typeface="Lora"/>
                <a:ea typeface="Lora"/>
                <a:cs typeface="Lora"/>
                <a:sym typeface="Lora"/>
              </a:defRPr>
            </a:lvl7pPr>
            <a:lvl8pPr lvl="7">
              <a:lnSpc>
                <a:spcPct val="100000"/>
              </a:lnSpc>
              <a:spcBef>
                <a:spcPts val="0"/>
              </a:spcBef>
              <a:spcAft>
                <a:spcPts val="0"/>
              </a:spcAft>
              <a:buClr>
                <a:schemeClr val="dk1"/>
              </a:buClr>
              <a:buSzPts val="3000"/>
              <a:buFont typeface="Lora"/>
              <a:buNone/>
              <a:defRPr sz="3000">
                <a:solidFill>
                  <a:schemeClr val="dk1"/>
                </a:solidFill>
                <a:latin typeface="Lora"/>
                <a:ea typeface="Lora"/>
                <a:cs typeface="Lora"/>
                <a:sym typeface="Lora"/>
              </a:defRPr>
            </a:lvl8pPr>
            <a:lvl9pPr lvl="8">
              <a:lnSpc>
                <a:spcPct val="100000"/>
              </a:lnSpc>
              <a:spcBef>
                <a:spcPts val="0"/>
              </a:spcBef>
              <a:spcAft>
                <a:spcPts val="0"/>
              </a:spcAft>
              <a:buClr>
                <a:schemeClr val="dk1"/>
              </a:buClr>
              <a:buSzPts val="3000"/>
              <a:buFont typeface="Lora"/>
              <a:buNone/>
              <a:defRPr sz="3000">
                <a:solidFill>
                  <a:schemeClr val="dk1"/>
                </a:solidFill>
                <a:latin typeface="Lora"/>
                <a:ea typeface="Lora"/>
                <a:cs typeface="Lora"/>
                <a:sym typeface="Lora"/>
              </a:defRPr>
            </a:lvl9pPr>
          </a:lstStyle>
          <a:p>
            <a:endParaRPr/>
          </a:p>
        </p:txBody>
      </p:sp>
      <p:sp>
        <p:nvSpPr>
          <p:cNvPr id="7" name="Google Shape;7;p1"/>
          <p:cNvSpPr txBox="1">
            <a:spLocks noGrp="1"/>
          </p:cNvSpPr>
          <p:nvPr>
            <p:ph type="body" idx="1"/>
          </p:nvPr>
        </p:nvSpPr>
        <p:spPr>
          <a:xfrm>
            <a:off x="713225" y="1237556"/>
            <a:ext cx="7717500" cy="33711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1pPr>
            <a:lvl2pPr marL="914400" lvl="1"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2pPr>
            <a:lvl3pPr marL="1371600" lvl="2"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3pPr>
            <a:lvl4pPr marL="1828800" lvl="3"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4pPr>
            <a:lvl5pPr marL="2286000" lvl="4"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5pPr>
            <a:lvl6pPr marL="2743200" lvl="5"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6pPr>
            <a:lvl7pPr marL="3200400" lvl="6"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7pPr>
            <a:lvl8pPr marL="3657600" lvl="7"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8pPr>
            <a:lvl9pPr marL="4114800" lvl="8"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7" r:id="rId14"/>
    <p:sldLayoutId id="2147483669" r:id="rId15"/>
    <p:sldLayoutId id="2147483670"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8"/>
          <p:cNvSpPr txBox="1">
            <a:spLocks noGrp="1"/>
          </p:cNvSpPr>
          <p:nvPr>
            <p:ph type="ctrTitle"/>
          </p:nvPr>
        </p:nvSpPr>
        <p:spPr>
          <a:xfrm>
            <a:off x="298887" y="115192"/>
            <a:ext cx="4273113" cy="262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Titanic Incident Analysis</a:t>
            </a:r>
            <a:endParaRPr dirty="0"/>
          </a:p>
        </p:txBody>
      </p:sp>
      <p:sp>
        <p:nvSpPr>
          <p:cNvPr id="212" name="Google Shape;212;p28"/>
          <p:cNvSpPr txBox="1">
            <a:spLocks noGrp="1"/>
          </p:cNvSpPr>
          <p:nvPr>
            <p:ph type="subTitle" idx="1"/>
          </p:nvPr>
        </p:nvSpPr>
        <p:spPr>
          <a:xfrm>
            <a:off x="713225" y="4071875"/>
            <a:ext cx="26763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Here is where the story begins</a:t>
            </a:r>
            <a:endParaRPr dirty="0"/>
          </a:p>
        </p:txBody>
      </p:sp>
      <p:grpSp>
        <p:nvGrpSpPr>
          <p:cNvPr id="213" name="Google Shape;213;p28"/>
          <p:cNvGrpSpPr/>
          <p:nvPr/>
        </p:nvGrpSpPr>
        <p:grpSpPr>
          <a:xfrm>
            <a:off x="3049889" y="4146652"/>
            <a:ext cx="4225194" cy="399900"/>
            <a:chOff x="3049889" y="4146652"/>
            <a:chExt cx="4225194" cy="399900"/>
          </a:xfrm>
        </p:grpSpPr>
        <p:cxnSp>
          <p:nvCxnSpPr>
            <p:cNvPr id="214" name="Google Shape;214;p28"/>
            <p:cNvCxnSpPr/>
            <p:nvPr/>
          </p:nvCxnSpPr>
          <p:spPr>
            <a:xfrm flipH="1">
              <a:off x="3049889" y="4320502"/>
              <a:ext cx="3843900" cy="1800"/>
            </a:xfrm>
            <a:prstGeom prst="straightConnector1">
              <a:avLst/>
            </a:prstGeom>
            <a:noFill/>
            <a:ln w="9525" cap="flat" cmpd="sng">
              <a:solidFill>
                <a:schemeClr val="dk1"/>
              </a:solidFill>
              <a:prstDash val="solid"/>
              <a:round/>
              <a:headEnd type="none" w="med" len="med"/>
              <a:tailEnd type="none" w="med" len="med"/>
            </a:ln>
          </p:spPr>
        </p:cxnSp>
        <p:grpSp>
          <p:nvGrpSpPr>
            <p:cNvPr id="215" name="Google Shape;215;p28"/>
            <p:cNvGrpSpPr/>
            <p:nvPr/>
          </p:nvGrpSpPr>
          <p:grpSpPr>
            <a:xfrm>
              <a:off x="6836189" y="4146652"/>
              <a:ext cx="438894" cy="399900"/>
              <a:chOff x="1424564" y="3546525"/>
              <a:chExt cx="438894" cy="399900"/>
            </a:xfrm>
          </p:grpSpPr>
          <p:sp>
            <p:nvSpPr>
              <p:cNvPr id="216" name="Google Shape;216;p28"/>
              <p:cNvSpPr/>
              <p:nvPr/>
            </p:nvSpPr>
            <p:spPr>
              <a:xfrm rot="1094364">
                <a:off x="1477974" y="3563331"/>
                <a:ext cx="166779" cy="36628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rot="1094364">
                <a:off x="1560633" y="3563331"/>
                <a:ext cx="166779" cy="36628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rot="1094364">
                <a:off x="1643268" y="3563331"/>
                <a:ext cx="166779" cy="36628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a:extLst>
              <a:ext uri="{FF2B5EF4-FFF2-40B4-BE49-F238E27FC236}">
                <a16:creationId xmlns:a16="http://schemas.microsoft.com/office/drawing/2014/main" id="{1F7C8757-DCE1-1661-5C17-B548C1830761}"/>
              </a:ext>
            </a:extLst>
          </p:cNvPr>
          <p:cNvPicPr>
            <a:picLocks noChangeAspect="1"/>
          </p:cNvPicPr>
          <p:nvPr/>
        </p:nvPicPr>
        <p:blipFill>
          <a:blip r:embed="rId3"/>
          <a:stretch>
            <a:fillRect/>
          </a:stretch>
        </p:blipFill>
        <p:spPr>
          <a:xfrm>
            <a:off x="5164355" y="506631"/>
            <a:ext cx="3136682" cy="313668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8"/>
          <p:cNvSpPr txBox="1">
            <a:spLocks noGrp="1"/>
          </p:cNvSpPr>
          <p:nvPr>
            <p:ph type="title"/>
          </p:nvPr>
        </p:nvSpPr>
        <p:spPr>
          <a:xfrm>
            <a:off x="3456635" y="747499"/>
            <a:ext cx="3679800" cy="107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229</a:t>
            </a:r>
            <a:endParaRPr dirty="0"/>
          </a:p>
        </p:txBody>
      </p:sp>
      <p:sp>
        <p:nvSpPr>
          <p:cNvPr id="344" name="Google Shape;344;p38"/>
          <p:cNvSpPr txBox="1">
            <a:spLocks noGrp="1"/>
          </p:cNvSpPr>
          <p:nvPr>
            <p:ph type="subTitle" idx="1"/>
          </p:nvPr>
        </p:nvSpPr>
        <p:spPr>
          <a:xfrm>
            <a:off x="1140162" y="3183006"/>
            <a:ext cx="2638500" cy="65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Survivors</a:t>
            </a:r>
            <a:endParaRPr sz="2400" dirty="0"/>
          </a:p>
        </p:txBody>
      </p:sp>
      <p:grpSp>
        <p:nvGrpSpPr>
          <p:cNvPr id="345" name="Google Shape;345;p38"/>
          <p:cNvGrpSpPr/>
          <p:nvPr/>
        </p:nvGrpSpPr>
        <p:grpSpPr>
          <a:xfrm>
            <a:off x="3778651" y="3308858"/>
            <a:ext cx="4225194" cy="399900"/>
            <a:chOff x="3049889" y="4146652"/>
            <a:chExt cx="4225194" cy="399900"/>
          </a:xfrm>
        </p:grpSpPr>
        <p:cxnSp>
          <p:nvCxnSpPr>
            <p:cNvPr id="346" name="Google Shape;346;p38"/>
            <p:cNvCxnSpPr/>
            <p:nvPr/>
          </p:nvCxnSpPr>
          <p:spPr>
            <a:xfrm flipH="1">
              <a:off x="3049889" y="4320502"/>
              <a:ext cx="3843900" cy="1800"/>
            </a:xfrm>
            <a:prstGeom prst="straightConnector1">
              <a:avLst/>
            </a:prstGeom>
            <a:noFill/>
            <a:ln w="9525" cap="flat" cmpd="sng">
              <a:solidFill>
                <a:schemeClr val="lt1"/>
              </a:solidFill>
              <a:prstDash val="solid"/>
              <a:round/>
              <a:headEnd type="none" w="med" len="med"/>
              <a:tailEnd type="none" w="med" len="med"/>
            </a:ln>
          </p:spPr>
        </p:cxnSp>
        <p:grpSp>
          <p:nvGrpSpPr>
            <p:cNvPr id="347" name="Google Shape;347;p38"/>
            <p:cNvGrpSpPr/>
            <p:nvPr/>
          </p:nvGrpSpPr>
          <p:grpSpPr>
            <a:xfrm>
              <a:off x="6836189" y="4146652"/>
              <a:ext cx="438894" cy="399900"/>
              <a:chOff x="1424564" y="3546525"/>
              <a:chExt cx="438894" cy="399900"/>
            </a:xfrm>
          </p:grpSpPr>
          <p:sp>
            <p:nvSpPr>
              <p:cNvPr id="348" name="Google Shape;348;p38"/>
              <p:cNvSpPr/>
              <p:nvPr/>
            </p:nvSpPr>
            <p:spPr>
              <a:xfrm rot="1094364">
                <a:off x="1477974" y="3563331"/>
                <a:ext cx="166779" cy="366287"/>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rot="1094364">
                <a:off x="1560633" y="3563331"/>
                <a:ext cx="166779" cy="366287"/>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rot="1094364">
                <a:off x="1643268" y="3563331"/>
                <a:ext cx="166779" cy="366287"/>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343;p38">
            <a:extLst>
              <a:ext uri="{FF2B5EF4-FFF2-40B4-BE49-F238E27FC236}">
                <a16:creationId xmlns:a16="http://schemas.microsoft.com/office/drawing/2014/main" id="{A174F601-6446-BC38-B1C6-4D5D490D8C96}"/>
              </a:ext>
            </a:extLst>
          </p:cNvPr>
          <p:cNvSpPr txBox="1">
            <a:spLocks/>
          </p:cNvSpPr>
          <p:nvPr/>
        </p:nvSpPr>
        <p:spPr>
          <a:xfrm>
            <a:off x="3456635" y="1955555"/>
            <a:ext cx="3679800" cy="107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2000"/>
              <a:buFont typeface="Lora"/>
              <a:buNone/>
              <a:defRPr sz="6000" b="0" i="0" u="none" strike="noStrike" cap="none">
                <a:solidFill>
                  <a:schemeClr val="lt1"/>
                </a:solidFill>
                <a:latin typeface="Lora"/>
                <a:ea typeface="Lora"/>
                <a:cs typeface="Lora"/>
                <a:sym typeface="Lora"/>
              </a:defRPr>
            </a:lvl1pPr>
            <a:lvl2pPr marR="0" lvl="1"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2pPr>
            <a:lvl3pPr marR="0" lvl="2"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3pPr>
            <a:lvl4pPr marR="0" lvl="3"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4pPr>
            <a:lvl5pPr marR="0" lvl="4"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5pPr>
            <a:lvl6pPr marR="0" lvl="5"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6pPr>
            <a:lvl7pPr marR="0" lvl="6"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7pPr>
            <a:lvl8pPr marR="0" lvl="7"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8pPr>
            <a:lvl9pPr marR="0" lvl="8"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9pPr>
          </a:lstStyle>
          <a:p>
            <a:r>
              <a:rPr lang="en" dirty="0"/>
              <a:t>80</a:t>
            </a:r>
          </a:p>
        </p:txBody>
      </p:sp>
      <p:sp>
        <p:nvSpPr>
          <p:cNvPr id="3" name="Google Shape;343;p38">
            <a:extLst>
              <a:ext uri="{FF2B5EF4-FFF2-40B4-BE49-F238E27FC236}">
                <a16:creationId xmlns:a16="http://schemas.microsoft.com/office/drawing/2014/main" id="{DC43C0C1-7287-AD8C-212A-24DAC7AB4D69}"/>
              </a:ext>
            </a:extLst>
          </p:cNvPr>
          <p:cNvSpPr txBox="1">
            <a:spLocks/>
          </p:cNvSpPr>
          <p:nvPr/>
        </p:nvSpPr>
        <p:spPr>
          <a:xfrm>
            <a:off x="892200" y="1735852"/>
            <a:ext cx="3679800" cy="107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2000"/>
              <a:buFont typeface="Lora"/>
              <a:buNone/>
              <a:defRPr sz="6000" b="0" i="0" u="none" strike="noStrike" cap="none">
                <a:solidFill>
                  <a:schemeClr val="lt1"/>
                </a:solidFill>
                <a:latin typeface="Lora"/>
                <a:ea typeface="Lora"/>
                <a:cs typeface="Lora"/>
                <a:sym typeface="Lora"/>
              </a:defRPr>
            </a:lvl1pPr>
            <a:lvl2pPr marR="0" lvl="1"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2pPr>
            <a:lvl3pPr marR="0" lvl="2"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3pPr>
            <a:lvl4pPr marR="0" lvl="3"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4pPr>
            <a:lvl5pPr marR="0" lvl="4"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5pPr>
            <a:lvl6pPr marR="0" lvl="5"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6pPr>
            <a:lvl7pPr marR="0" lvl="6"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7pPr>
            <a:lvl8pPr marR="0" lvl="7"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8pPr>
            <a:lvl9pPr marR="0" lvl="8"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9pPr>
          </a:lstStyle>
          <a:p>
            <a:r>
              <a:rPr lang="en" sz="3600" dirty="0"/>
              <a:t>Children</a:t>
            </a:r>
          </a:p>
        </p:txBody>
      </p:sp>
      <p:sp>
        <p:nvSpPr>
          <p:cNvPr id="4" name="Google Shape;343;p38">
            <a:extLst>
              <a:ext uri="{FF2B5EF4-FFF2-40B4-BE49-F238E27FC236}">
                <a16:creationId xmlns:a16="http://schemas.microsoft.com/office/drawing/2014/main" id="{57CD394B-9951-312F-7313-77192161601D}"/>
              </a:ext>
            </a:extLst>
          </p:cNvPr>
          <p:cNvSpPr txBox="1">
            <a:spLocks/>
          </p:cNvSpPr>
          <p:nvPr/>
        </p:nvSpPr>
        <p:spPr>
          <a:xfrm>
            <a:off x="892200" y="508401"/>
            <a:ext cx="3679800" cy="107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12000"/>
              <a:buFont typeface="Lora"/>
              <a:buNone/>
              <a:defRPr sz="6000" b="0" i="0" u="none" strike="noStrike" cap="none">
                <a:solidFill>
                  <a:schemeClr val="lt1"/>
                </a:solidFill>
                <a:latin typeface="Lora"/>
                <a:ea typeface="Lora"/>
                <a:cs typeface="Lora"/>
                <a:sym typeface="Lora"/>
              </a:defRPr>
            </a:lvl1pPr>
            <a:lvl2pPr marR="0" lvl="1"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2pPr>
            <a:lvl3pPr marR="0" lvl="2"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3pPr>
            <a:lvl4pPr marR="0" lvl="3"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4pPr>
            <a:lvl5pPr marR="0" lvl="4"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5pPr>
            <a:lvl6pPr marR="0" lvl="5"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6pPr>
            <a:lvl7pPr marR="0" lvl="6"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7pPr>
            <a:lvl8pPr marR="0" lvl="7"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8pPr>
            <a:lvl9pPr marR="0" lvl="8" algn="l" rtl="0">
              <a:lnSpc>
                <a:spcPct val="100000"/>
              </a:lnSpc>
              <a:spcBef>
                <a:spcPts val="0"/>
              </a:spcBef>
              <a:spcAft>
                <a:spcPts val="0"/>
              </a:spcAft>
              <a:buClr>
                <a:schemeClr val="lt1"/>
              </a:buClr>
              <a:buSzPts val="12000"/>
              <a:buFont typeface="Lora"/>
              <a:buNone/>
              <a:defRPr sz="12000" b="0" i="0" u="none" strike="noStrike" cap="none">
                <a:solidFill>
                  <a:schemeClr val="lt1"/>
                </a:solidFill>
                <a:latin typeface="Lora"/>
                <a:ea typeface="Lora"/>
                <a:cs typeface="Lora"/>
                <a:sym typeface="Lora"/>
              </a:defRPr>
            </a:lvl9pPr>
          </a:lstStyle>
          <a:p>
            <a:r>
              <a:rPr lang="en" sz="3600" dirty="0"/>
              <a:t>Female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9"/>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Survival Rate in Each Sex</a:t>
            </a:r>
            <a:endParaRPr dirty="0"/>
          </a:p>
        </p:txBody>
      </p:sp>
      <p:sp>
        <p:nvSpPr>
          <p:cNvPr id="361" name="Google Shape;361;p39"/>
          <p:cNvSpPr txBox="1"/>
          <p:nvPr/>
        </p:nvSpPr>
        <p:spPr>
          <a:xfrm flipH="1">
            <a:off x="6093025" y="2871571"/>
            <a:ext cx="21132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dirty="0">
                <a:solidFill>
                  <a:schemeClr val="dk1"/>
                </a:solidFill>
                <a:latin typeface="Lora"/>
                <a:ea typeface="Lora"/>
                <a:cs typeface="Lora"/>
                <a:sym typeface="Lora"/>
              </a:rPr>
              <a:t>Female</a:t>
            </a:r>
            <a:endParaRPr sz="2000" dirty="0">
              <a:solidFill>
                <a:schemeClr val="dk1"/>
              </a:solidFill>
              <a:latin typeface="Lora"/>
              <a:ea typeface="Lora"/>
              <a:cs typeface="Lora"/>
              <a:sym typeface="Lora"/>
            </a:endParaRPr>
          </a:p>
        </p:txBody>
      </p:sp>
      <p:sp>
        <p:nvSpPr>
          <p:cNvPr id="363" name="Google Shape;363;p39"/>
          <p:cNvSpPr txBox="1"/>
          <p:nvPr/>
        </p:nvSpPr>
        <p:spPr>
          <a:xfrm flipH="1">
            <a:off x="6093025" y="1974426"/>
            <a:ext cx="21132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dirty="0">
                <a:solidFill>
                  <a:schemeClr val="dk1"/>
                </a:solidFill>
                <a:latin typeface="Lora"/>
                <a:ea typeface="Lora"/>
                <a:cs typeface="Lora"/>
                <a:sym typeface="Lora"/>
              </a:rPr>
              <a:t>Male</a:t>
            </a:r>
            <a:endParaRPr sz="2000" dirty="0">
              <a:solidFill>
                <a:schemeClr val="dk1"/>
              </a:solidFill>
              <a:latin typeface="Lora"/>
              <a:ea typeface="Lora"/>
              <a:cs typeface="Lora"/>
              <a:sym typeface="Lora"/>
            </a:endParaRPr>
          </a:p>
        </p:txBody>
      </p:sp>
      <p:sp>
        <p:nvSpPr>
          <p:cNvPr id="365" name="Google Shape;365;p39"/>
          <p:cNvSpPr/>
          <p:nvPr/>
        </p:nvSpPr>
        <p:spPr>
          <a:xfrm flipH="1">
            <a:off x="8247425" y="1778190"/>
            <a:ext cx="183300" cy="56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366" name="Google Shape;366;p39"/>
          <p:cNvSpPr/>
          <p:nvPr/>
        </p:nvSpPr>
        <p:spPr>
          <a:xfrm flipH="1">
            <a:off x="8247425" y="2677981"/>
            <a:ext cx="183300" cy="564900"/>
          </a:xfrm>
          <a:prstGeom prst="rect">
            <a:avLst/>
          </a:prstGeom>
          <a:solidFill>
            <a:srgbClr val="E49E6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endParaRPr dirty="0">
              <a:highlight>
                <a:srgbClr val="00FFFF"/>
              </a:highlight>
            </a:endParaRPr>
          </a:p>
        </p:txBody>
      </p:sp>
      <p:graphicFrame>
        <p:nvGraphicFramePr>
          <p:cNvPr id="2" name="Chart 1">
            <a:extLst>
              <a:ext uri="{FF2B5EF4-FFF2-40B4-BE49-F238E27FC236}">
                <a16:creationId xmlns:a16="http://schemas.microsoft.com/office/drawing/2014/main" id="{2D6FC177-7967-49CC-A1DB-E69F09BBB030}"/>
              </a:ext>
            </a:extLst>
          </p:cNvPr>
          <p:cNvGraphicFramePr>
            <a:graphicFrameLocks/>
          </p:cNvGraphicFramePr>
          <p:nvPr>
            <p:extLst>
              <p:ext uri="{D42A27DB-BD31-4B8C-83A1-F6EECF244321}">
                <p14:modId xmlns:p14="http://schemas.microsoft.com/office/powerpoint/2010/main" val="3712706655"/>
              </p:ext>
            </p:extLst>
          </p:nvPr>
        </p:nvGraphicFramePr>
        <p:xfrm>
          <a:off x="937775" y="1151620"/>
          <a:ext cx="4441372" cy="27432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5">
          <a:extLst>
            <a:ext uri="{FF2B5EF4-FFF2-40B4-BE49-F238E27FC236}">
              <a16:creationId xmlns:a16="http://schemas.microsoft.com/office/drawing/2014/main" id="{838573B3-7772-6777-0384-D7E6A9BBD448}"/>
            </a:ext>
          </a:extLst>
        </p:cNvPr>
        <p:cNvGrpSpPr/>
        <p:nvPr/>
      </p:nvGrpSpPr>
      <p:grpSpPr>
        <a:xfrm>
          <a:off x="0" y="0"/>
          <a:ext cx="0" cy="0"/>
          <a:chOff x="0" y="0"/>
          <a:chExt cx="0" cy="0"/>
        </a:xfrm>
      </p:grpSpPr>
      <p:sp>
        <p:nvSpPr>
          <p:cNvPr id="256" name="Google Shape;256;p32">
            <a:extLst>
              <a:ext uri="{FF2B5EF4-FFF2-40B4-BE49-F238E27FC236}">
                <a16:creationId xmlns:a16="http://schemas.microsoft.com/office/drawing/2014/main" id="{9CA3C068-3BDE-A135-F055-4D56160D969C}"/>
              </a:ext>
            </a:extLst>
          </p:cNvPr>
          <p:cNvSpPr txBox="1">
            <a:spLocks noGrp="1"/>
          </p:cNvSpPr>
          <p:nvPr>
            <p:ph type="title"/>
          </p:nvPr>
        </p:nvSpPr>
        <p:spPr>
          <a:xfrm>
            <a:off x="4107850" y="3852300"/>
            <a:ext cx="4323000" cy="62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Conclusion</a:t>
            </a:r>
            <a:endParaRPr dirty="0"/>
          </a:p>
        </p:txBody>
      </p:sp>
      <p:sp>
        <p:nvSpPr>
          <p:cNvPr id="257" name="Google Shape;257;p32">
            <a:extLst>
              <a:ext uri="{FF2B5EF4-FFF2-40B4-BE49-F238E27FC236}">
                <a16:creationId xmlns:a16="http://schemas.microsoft.com/office/drawing/2014/main" id="{F2865703-12B2-731D-7046-EEEE7161EE68}"/>
              </a:ext>
            </a:extLst>
          </p:cNvPr>
          <p:cNvSpPr txBox="1">
            <a:spLocks noGrp="1"/>
          </p:cNvSpPr>
          <p:nvPr>
            <p:ph type="title" idx="2"/>
          </p:nvPr>
        </p:nvSpPr>
        <p:spPr>
          <a:xfrm>
            <a:off x="7044300" y="677700"/>
            <a:ext cx="1386600" cy="107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04</a:t>
            </a:r>
            <a:endParaRPr dirty="0"/>
          </a:p>
        </p:txBody>
      </p:sp>
      <p:grpSp>
        <p:nvGrpSpPr>
          <p:cNvPr id="259" name="Google Shape;259;p32">
            <a:extLst>
              <a:ext uri="{FF2B5EF4-FFF2-40B4-BE49-F238E27FC236}">
                <a16:creationId xmlns:a16="http://schemas.microsoft.com/office/drawing/2014/main" id="{148348F4-0535-5DCD-872E-88497C057C7C}"/>
              </a:ext>
            </a:extLst>
          </p:cNvPr>
          <p:cNvGrpSpPr/>
          <p:nvPr/>
        </p:nvGrpSpPr>
        <p:grpSpPr>
          <a:xfrm>
            <a:off x="4483800" y="1128599"/>
            <a:ext cx="2560500" cy="175800"/>
            <a:chOff x="4483800" y="1128599"/>
            <a:chExt cx="2560500" cy="175800"/>
          </a:xfrm>
        </p:grpSpPr>
        <p:sp>
          <p:nvSpPr>
            <p:cNvPr id="260" name="Google Shape;260;p32">
              <a:extLst>
                <a:ext uri="{FF2B5EF4-FFF2-40B4-BE49-F238E27FC236}">
                  <a16:creationId xmlns:a16="http://schemas.microsoft.com/office/drawing/2014/main" id="{319E7C6E-6737-6247-F57E-F8767077EA48}"/>
                </a:ext>
              </a:extLst>
            </p:cNvPr>
            <p:cNvSpPr/>
            <p:nvPr/>
          </p:nvSpPr>
          <p:spPr>
            <a:xfrm rot="10800000">
              <a:off x="4483800" y="1128599"/>
              <a:ext cx="176400" cy="175800"/>
            </a:xfrm>
            <a:prstGeom prst="star8">
              <a:avLst>
                <a:gd name="adj" fmla="val 2072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32">
              <a:extLst>
                <a:ext uri="{FF2B5EF4-FFF2-40B4-BE49-F238E27FC236}">
                  <a16:creationId xmlns:a16="http://schemas.microsoft.com/office/drawing/2014/main" id="{482F3495-FF22-7C88-6875-50F9C923755A}"/>
                </a:ext>
              </a:extLst>
            </p:cNvPr>
            <p:cNvCxnSpPr>
              <a:stCxn id="260" idx="0"/>
              <a:endCxn id="257" idx="1"/>
            </p:cNvCxnSpPr>
            <p:nvPr/>
          </p:nvCxnSpPr>
          <p:spPr>
            <a:xfrm>
              <a:off x="4483800" y="1216499"/>
              <a:ext cx="2560500" cy="0"/>
            </a:xfrm>
            <a:prstGeom prst="straightConnector1">
              <a:avLst/>
            </a:prstGeom>
            <a:noFill/>
            <a:ln w="9525" cap="flat" cmpd="sng">
              <a:solidFill>
                <a:schemeClr val="lt1"/>
              </a:solidFill>
              <a:prstDash val="solid"/>
              <a:round/>
              <a:headEnd type="none" w="med" len="med"/>
              <a:tailEnd type="none" w="med" len="med"/>
            </a:ln>
          </p:spPr>
        </p:cxnSp>
      </p:grpSp>
    </p:spTree>
    <p:extLst>
      <p:ext uri="{BB962C8B-B14F-4D97-AF65-F5344CB8AC3E}">
        <p14:creationId xmlns:p14="http://schemas.microsoft.com/office/powerpoint/2010/main" val="1698361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40"/>
          <p:cNvSpPr txBox="1">
            <a:spLocks noGrp="1"/>
          </p:cNvSpPr>
          <p:nvPr>
            <p:ph type="title"/>
          </p:nvPr>
        </p:nvSpPr>
        <p:spPr>
          <a:xfrm>
            <a:off x="713224" y="394720"/>
            <a:ext cx="7717500" cy="740660"/>
          </a:xfrm>
          <a:prstGeom prst="rect">
            <a:avLst/>
          </a:prstGeom>
        </p:spPr>
        <p:txBody>
          <a:bodyPr spcFirstLastPara="1" wrap="square" lIns="91425" tIns="91425" rIns="91425" bIns="91425" anchor="t" anchorCtr="0">
            <a:noAutofit/>
          </a:bodyPr>
          <a:lstStyle/>
          <a:p>
            <a:pPr lvl="0"/>
            <a:r>
              <a:rPr lang="en-US" dirty="0"/>
              <a:t>The Reality of the Titanic</a:t>
            </a:r>
            <a:endParaRPr dirty="0"/>
          </a:p>
        </p:txBody>
      </p:sp>
      <p:sp>
        <p:nvSpPr>
          <p:cNvPr id="2" name="Google Shape;374;p40">
            <a:extLst>
              <a:ext uri="{FF2B5EF4-FFF2-40B4-BE49-F238E27FC236}">
                <a16:creationId xmlns:a16="http://schemas.microsoft.com/office/drawing/2014/main" id="{04B90956-8B9D-D41A-11C1-3E5A0C18E7D2}"/>
              </a:ext>
            </a:extLst>
          </p:cNvPr>
          <p:cNvSpPr txBox="1">
            <a:spLocks/>
          </p:cNvSpPr>
          <p:nvPr/>
        </p:nvSpPr>
        <p:spPr>
          <a:xfrm>
            <a:off x="713224" y="966220"/>
            <a:ext cx="8316475" cy="41772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Lora"/>
              <a:buNone/>
              <a:defRPr sz="3000" b="0" i="0" u="none" strike="noStrike" cap="none">
                <a:solidFill>
                  <a:schemeClr val="dk1"/>
                </a:solidFill>
                <a:latin typeface="Lora"/>
                <a:ea typeface="Lora"/>
                <a:cs typeface="Lora"/>
                <a:sym typeface="Lora"/>
              </a:defRPr>
            </a:lvl1pPr>
            <a:lvl2pPr marR="0" lvl="1" algn="l" rtl="0">
              <a:lnSpc>
                <a:spcPct val="100000"/>
              </a:lnSpc>
              <a:spcBef>
                <a:spcPts val="0"/>
              </a:spcBef>
              <a:spcAft>
                <a:spcPts val="0"/>
              </a:spcAft>
              <a:buClr>
                <a:schemeClr val="dk1"/>
              </a:buClr>
              <a:buSzPts val="3000"/>
              <a:buFont typeface="Lora"/>
              <a:buNone/>
              <a:defRPr sz="3000" b="0" i="0" u="none" strike="noStrike" cap="none">
                <a:solidFill>
                  <a:schemeClr val="dk1"/>
                </a:solidFill>
                <a:latin typeface="Lora"/>
                <a:ea typeface="Lora"/>
                <a:cs typeface="Lora"/>
                <a:sym typeface="Lora"/>
              </a:defRPr>
            </a:lvl2pPr>
            <a:lvl3pPr marR="0" lvl="2" algn="l" rtl="0">
              <a:lnSpc>
                <a:spcPct val="100000"/>
              </a:lnSpc>
              <a:spcBef>
                <a:spcPts val="0"/>
              </a:spcBef>
              <a:spcAft>
                <a:spcPts val="0"/>
              </a:spcAft>
              <a:buClr>
                <a:schemeClr val="dk1"/>
              </a:buClr>
              <a:buSzPts val="3000"/>
              <a:buFont typeface="Lora"/>
              <a:buNone/>
              <a:defRPr sz="3000" b="0" i="0" u="none" strike="noStrike" cap="none">
                <a:solidFill>
                  <a:schemeClr val="dk1"/>
                </a:solidFill>
                <a:latin typeface="Lora"/>
                <a:ea typeface="Lora"/>
                <a:cs typeface="Lora"/>
                <a:sym typeface="Lora"/>
              </a:defRPr>
            </a:lvl3pPr>
            <a:lvl4pPr marR="0" lvl="3" algn="l" rtl="0">
              <a:lnSpc>
                <a:spcPct val="100000"/>
              </a:lnSpc>
              <a:spcBef>
                <a:spcPts val="0"/>
              </a:spcBef>
              <a:spcAft>
                <a:spcPts val="0"/>
              </a:spcAft>
              <a:buClr>
                <a:schemeClr val="dk1"/>
              </a:buClr>
              <a:buSzPts val="3000"/>
              <a:buFont typeface="Lora"/>
              <a:buNone/>
              <a:defRPr sz="3000" b="0" i="0" u="none" strike="noStrike" cap="none">
                <a:solidFill>
                  <a:schemeClr val="dk1"/>
                </a:solidFill>
                <a:latin typeface="Lora"/>
                <a:ea typeface="Lora"/>
                <a:cs typeface="Lora"/>
                <a:sym typeface="Lora"/>
              </a:defRPr>
            </a:lvl4pPr>
            <a:lvl5pPr marR="0" lvl="4" algn="l" rtl="0">
              <a:lnSpc>
                <a:spcPct val="100000"/>
              </a:lnSpc>
              <a:spcBef>
                <a:spcPts val="0"/>
              </a:spcBef>
              <a:spcAft>
                <a:spcPts val="0"/>
              </a:spcAft>
              <a:buClr>
                <a:schemeClr val="dk1"/>
              </a:buClr>
              <a:buSzPts val="3000"/>
              <a:buFont typeface="Lora"/>
              <a:buNone/>
              <a:defRPr sz="3000" b="0" i="0" u="none" strike="noStrike" cap="none">
                <a:solidFill>
                  <a:schemeClr val="dk1"/>
                </a:solidFill>
                <a:latin typeface="Lora"/>
                <a:ea typeface="Lora"/>
                <a:cs typeface="Lora"/>
                <a:sym typeface="Lora"/>
              </a:defRPr>
            </a:lvl5pPr>
            <a:lvl6pPr marR="0" lvl="5" algn="l" rtl="0">
              <a:lnSpc>
                <a:spcPct val="100000"/>
              </a:lnSpc>
              <a:spcBef>
                <a:spcPts val="0"/>
              </a:spcBef>
              <a:spcAft>
                <a:spcPts val="0"/>
              </a:spcAft>
              <a:buClr>
                <a:schemeClr val="dk1"/>
              </a:buClr>
              <a:buSzPts val="3000"/>
              <a:buFont typeface="Lora"/>
              <a:buNone/>
              <a:defRPr sz="3000" b="0" i="0" u="none" strike="noStrike" cap="none">
                <a:solidFill>
                  <a:schemeClr val="dk1"/>
                </a:solidFill>
                <a:latin typeface="Lora"/>
                <a:ea typeface="Lora"/>
                <a:cs typeface="Lora"/>
                <a:sym typeface="Lora"/>
              </a:defRPr>
            </a:lvl6pPr>
            <a:lvl7pPr marR="0" lvl="6" algn="l" rtl="0">
              <a:lnSpc>
                <a:spcPct val="100000"/>
              </a:lnSpc>
              <a:spcBef>
                <a:spcPts val="0"/>
              </a:spcBef>
              <a:spcAft>
                <a:spcPts val="0"/>
              </a:spcAft>
              <a:buClr>
                <a:schemeClr val="dk1"/>
              </a:buClr>
              <a:buSzPts val="3000"/>
              <a:buFont typeface="Lora"/>
              <a:buNone/>
              <a:defRPr sz="3000" b="0" i="0" u="none" strike="noStrike" cap="none">
                <a:solidFill>
                  <a:schemeClr val="dk1"/>
                </a:solidFill>
                <a:latin typeface="Lora"/>
                <a:ea typeface="Lora"/>
                <a:cs typeface="Lora"/>
                <a:sym typeface="Lora"/>
              </a:defRPr>
            </a:lvl7pPr>
            <a:lvl8pPr marR="0" lvl="7" algn="l" rtl="0">
              <a:lnSpc>
                <a:spcPct val="100000"/>
              </a:lnSpc>
              <a:spcBef>
                <a:spcPts val="0"/>
              </a:spcBef>
              <a:spcAft>
                <a:spcPts val="0"/>
              </a:spcAft>
              <a:buClr>
                <a:schemeClr val="dk1"/>
              </a:buClr>
              <a:buSzPts val="3000"/>
              <a:buFont typeface="Lora"/>
              <a:buNone/>
              <a:defRPr sz="3000" b="0" i="0" u="none" strike="noStrike" cap="none">
                <a:solidFill>
                  <a:schemeClr val="dk1"/>
                </a:solidFill>
                <a:latin typeface="Lora"/>
                <a:ea typeface="Lora"/>
                <a:cs typeface="Lora"/>
                <a:sym typeface="Lora"/>
              </a:defRPr>
            </a:lvl8pPr>
            <a:lvl9pPr marR="0" lvl="8" algn="l" rtl="0">
              <a:lnSpc>
                <a:spcPct val="100000"/>
              </a:lnSpc>
              <a:spcBef>
                <a:spcPts val="0"/>
              </a:spcBef>
              <a:spcAft>
                <a:spcPts val="0"/>
              </a:spcAft>
              <a:buClr>
                <a:schemeClr val="dk1"/>
              </a:buClr>
              <a:buSzPts val="3000"/>
              <a:buFont typeface="Lora"/>
              <a:buNone/>
              <a:defRPr sz="3000" b="0" i="0" u="none" strike="noStrike" cap="none">
                <a:solidFill>
                  <a:schemeClr val="dk1"/>
                </a:solidFill>
                <a:latin typeface="Lora"/>
                <a:ea typeface="Lora"/>
                <a:cs typeface="Lora"/>
                <a:sym typeface="Lora"/>
              </a:defRPr>
            </a:lvl9pPr>
          </a:lstStyle>
          <a:p>
            <a:pPr algn="just"/>
            <a:r>
              <a:rPr lang="en-US" sz="1800" dirty="0"/>
              <a:t>While the famous phrase “</a:t>
            </a:r>
            <a:r>
              <a:rPr lang="en-US" sz="1800" b="1" dirty="0"/>
              <a:t>Women and children first!</a:t>
            </a:r>
            <a:r>
              <a:rPr lang="en-US" sz="1800" dirty="0"/>
              <a:t>” has been immortalized in movies like </a:t>
            </a:r>
            <a:r>
              <a:rPr lang="en-US" sz="1800" i="1" dirty="0"/>
              <a:t>Titanic</a:t>
            </a:r>
            <a:r>
              <a:rPr lang="en-US" sz="1800" dirty="0"/>
              <a:t>, our data tells a more complex story. Out of 1000 passengers:</a:t>
            </a:r>
          </a:p>
          <a:p>
            <a:endParaRPr lang="en-US" sz="1800" dirty="0"/>
          </a:p>
          <a:p>
            <a:pPr marL="285750" indent="-285750">
              <a:buFont typeface="Arial" panose="020B0604020202020204" pitchFamily="34" charset="0"/>
              <a:buChar char="•"/>
            </a:pPr>
            <a:r>
              <a:rPr lang="en-US" sz="1600" dirty="0"/>
              <a:t>Only </a:t>
            </a:r>
            <a:r>
              <a:rPr lang="en-US" sz="1600" b="1" dirty="0"/>
              <a:t>164 were children</a:t>
            </a:r>
            <a:r>
              <a:rPr lang="en-US" sz="1600" dirty="0"/>
              <a:t>, and their survival numbers </a:t>
            </a:r>
            <a:r>
              <a:rPr lang="en-US" sz="1600" b="1" dirty="0"/>
              <a:t>80</a:t>
            </a:r>
            <a:r>
              <a:rPr lang="en-US" sz="1600" dirty="0"/>
              <a:t> were modest compared to adults.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b="1" dirty="0"/>
              <a:t>Females made up 394</a:t>
            </a:r>
            <a:r>
              <a:rPr lang="en-US" sz="1600" dirty="0"/>
              <a:t>, yet their survival rate was </a:t>
            </a:r>
            <a:r>
              <a:rPr lang="en-US" sz="1600" b="1" dirty="0"/>
              <a:t>lower than expected</a:t>
            </a:r>
            <a:r>
              <a:rPr lang="en-US" sz="1600" dirty="0"/>
              <a:t>.</a:t>
            </a:r>
          </a:p>
          <a:p>
            <a:r>
              <a:rPr lang="en-US" sz="1600" dirty="0"/>
              <a:t>In total, only </a:t>
            </a:r>
            <a:r>
              <a:rPr lang="en-US" sz="1600" b="1" dirty="0"/>
              <a:t>47% of survivors were female</a:t>
            </a:r>
            <a:r>
              <a:rPr lang="en-US" sz="1600" dirty="0"/>
              <a:t>, while </a:t>
            </a:r>
            <a:r>
              <a:rPr lang="en-US" sz="1600" b="1" dirty="0"/>
              <a:t>53% were male</a:t>
            </a:r>
            <a:r>
              <a:rPr lang="en-US" sz="1600" dirty="0"/>
              <a:t>—challenging the belief that women had priority.</a:t>
            </a:r>
          </a:p>
          <a:p>
            <a:endParaRPr lang="en-US" sz="1600" dirty="0"/>
          </a:p>
          <a:p>
            <a:pPr marL="285750" indent="-285750">
              <a:buFont typeface="Arial" panose="020B0604020202020204" pitchFamily="34" charset="0"/>
              <a:buChar char="•"/>
            </a:pPr>
            <a:r>
              <a:rPr lang="en-US" sz="1600" dirty="0"/>
              <a:t>The survival pattern appears to have been influenced more by </a:t>
            </a:r>
            <a:r>
              <a:rPr lang="en-US" sz="1600" b="1" dirty="0"/>
              <a:t>factors like boarding port and class</a:t>
            </a:r>
            <a:r>
              <a:rPr lang="en-US" sz="1600" dirty="0"/>
              <a:t> rather than a clear moral code principle.</a:t>
            </a:r>
          </a:p>
          <a:p>
            <a:endParaRPr lang="en-US" sz="1600" dirty="0"/>
          </a:p>
          <a:p>
            <a:r>
              <a:rPr lang="en-US" sz="1600" dirty="0"/>
              <a:t>Our analysis suggests that </a:t>
            </a:r>
            <a:r>
              <a:rPr lang="en-US" sz="1600" b="1" dirty="0"/>
              <a:t>it was more of a myth than a consistent reality</a:t>
            </a:r>
            <a:r>
              <a:rPr lang="en-US" sz="1600" dirty="0"/>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C37A66A-693B-ABF9-D7BD-A8FBE9452F81}"/>
              </a:ext>
            </a:extLst>
          </p:cNvPr>
          <p:cNvPicPr>
            <a:picLocks noChangeAspect="1"/>
          </p:cNvPicPr>
          <p:nvPr/>
        </p:nvPicPr>
        <p:blipFill>
          <a:blip r:embed="rId2"/>
          <a:stretch>
            <a:fillRect/>
          </a:stretch>
        </p:blipFill>
        <p:spPr>
          <a:xfrm>
            <a:off x="0" y="1070155"/>
            <a:ext cx="9144000" cy="4073345"/>
          </a:xfrm>
          <a:prstGeom prst="rect">
            <a:avLst/>
          </a:prstGeom>
        </p:spPr>
      </p:pic>
      <p:sp>
        <p:nvSpPr>
          <p:cNvPr id="7" name="Google Shape;256;p32">
            <a:extLst>
              <a:ext uri="{FF2B5EF4-FFF2-40B4-BE49-F238E27FC236}">
                <a16:creationId xmlns:a16="http://schemas.microsoft.com/office/drawing/2014/main" id="{2295D90E-208F-9188-5EE2-7260A8C0D105}"/>
              </a:ext>
            </a:extLst>
          </p:cNvPr>
          <p:cNvSpPr txBox="1">
            <a:spLocks noGrp="1"/>
          </p:cNvSpPr>
          <p:nvPr>
            <p:ph type="title"/>
          </p:nvPr>
        </p:nvSpPr>
        <p:spPr>
          <a:xfrm>
            <a:off x="427390" y="447955"/>
            <a:ext cx="7954610" cy="62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Dashboard Overview</a:t>
            </a:r>
            <a:endParaRPr dirty="0"/>
          </a:p>
        </p:txBody>
      </p:sp>
    </p:spTree>
    <p:extLst>
      <p:ext uri="{BB962C8B-B14F-4D97-AF65-F5344CB8AC3E}">
        <p14:creationId xmlns:p14="http://schemas.microsoft.com/office/powerpoint/2010/main" val="246767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1"/>
        <p:cNvGrpSpPr/>
        <p:nvPr/>
      </p:nvGrpSpPr>
      <p:grpSpPr>
        <a:xfrm>
          <a:off x="0" y="0"/>
          <a:ext cx="0" cy="0"/>
          <a:chOff x="0" y="0"/>
          <a:chExt cx="0" cy="0"/>
        </a:xfrm>
      </p:grpSpPr>
      <p:sp>
        <p:nvSpPr>
          <p:cNvPr id="232" name="Google Shape;232;p30"/>
          <p:cNvSpPr txBox="1">
            <a:spLocks noGrp="1"/>
          </p:cNvSpPr>
          <p:nvPr>
            <p:ph type="title"/>
          </p:nvPr>
        </p:nvSpPr>
        <p:spPr>
          <a:xfrm>
            <a:off x="370351" y="509020"/>
            <a:ext cx="7717500" cy="5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solidFill>
                  <a:schemeClr val="lt1"/>
                </a:solidFill>
              </a:rPr>
              <a:t>TABLE OF CONTENTS</a:t>
            </a:r>
            <a:endParaRPr sz="3000" dirty="0">
              <a:solidFill>
                <a:schemeClr val="lt1"/>
              </a:solidFill>
            </a:endParaRPr>
          </a:p>
        </p:txBody>
      </p:sp>
      <p:sp>
        <p:nvSpPr>
          <p:cNvPr id="233" name="Google Shape;233;p30"/>
          <p:cNvSpPr txBox="1">
            <a:spLocks noGrp="1"/>
          </p:cNvSpPr>
          <p:nvPr>
            <p:ph type="subTitle" idx="1"/>
          </p:nvPr>
        </p:nvSpPr>
        <p:spPr>
          <a:xfrm>
            <a:off x="370351" y="2718978"/>
            <a:ext cx="2587800" cy="48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34" name="Google Shape;234;p30"/>
          <p:cNvSpPr txBox="1">
            <a:spLocks noGrp="1"/>
          </p:cNvSpPr>
          <p:nvPr>
            <p:ph type="title" idx="2"/>
          </p:nvPr>
        </p:nvSpPr>
        <p:spPr>
          <a:xfrm>
            <a:off x="370351" y="2130728"/>
            <a:ext cx="1047600" cy="66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35" name="Google Shape;235;p30"/>
          <p:cNvSpPr txBox="1">
            <a:spLocks noGrp="1"/>
          </p:cNvSpPr>
          <p:nvPr>
            <p:ph type="title" idx="3"/>
          </p:nvPr>
        </p:nvSpPr>
        <p:spPr>
          <a:xfrm>
            <a:off x="2941648" y="2130728"/>
            <a:ext cx="1034700" cy="66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236" name="Google Shape;236;p30"/>
          <p:cNvSpPr txBox="1">
            <a:spLocks noGrp="1"/>
          </p:cNvSpPr>
          <p:nvPr>
            <p:ph type="subTitle" idx="4"/>
          </p:nvPr>
        </p:nvSpPr>
        <p:spPr>
          <a:xfrm>
            <a:off x="2935200" y="2718978"/>
            <a:ext cx="2587800" cy="48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Dataset</a:t>
            </a:r>
            <a:endParaRPr dirty="0"/>
          </a:p>
        </p:txBody>
      </p:sp>
      <p:sp>
        <p:nvSpPr>
          <p:cNvPr id="237" name="Google Shape;237;p30"/>
          <p:cNvSpPr txBox="1">
            <a:spLocks noGrp="1"/>
          </p:cNvSpPr>
          <p:nvPr>
            <p:ph type="title" idx="5"/>
          </p:nvPr>
        </p:nvSpPr>
        <p:spPr>
          <a:xfrm>
            <a:off x="5500045" y="2130728"/>
            <a:ext cx="1047600" cy="66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238" name="Google Shape;238;p30"/>
          <p:cNvSpPr txBox="1">
            <a:spLocks noGrp="1"/>
          </p:cNvSpPr>
          <p:nvPr>
            <p:ph type="subTitle" idx="6"/>
          </p:nvPr>
        </p:nvSpPr>
        <p:spPr>
          <a:xfrm>
            <a:off x="5500049" y="2718978"/>
            <a:ext cx="2587800" cy="48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239" name="Google Shape;239;p30"/>
          <p:cNvSpPr txBox="1">
            <a:spLocks noGrp="1"/>
          </p:cNvSpPr>
          <p:nvPr>
            <p:ph type="title" idx="7"/>
          </p:nvPr>
        </p:nvSpPr>
        <p:spPr>
          <a:xfrm>
            <a:off x="7726049" y="2130728"/>
            <a:ext cx="1047600" cy="66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
        <p:nvSpPr>
          <p:cNvPr id="240" name="Google Shape;240;p30"/>
          <p:cNvSpPr txBox="1">
            <a:spLocks noGrp="1"/>
          </p:cNvSpPr>
          <p:nvPr>
            <p:ph type="subTitle" idx="8"/>
          </p:nvPr>
        </p:nvSpPr>
        <p:spPr>
          <a:xfrm>
            <a:off x="7726049" y="2674055"/>
            <a:ext cx="2587800" cy="5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2"/>
          <p:cNvSpPr txBox="1">
            <a:spLocks noGrp="1"/>
          </p:cNvSpPr>
          <p:nvPr>
            <p:ph type="title"/>
          </p:nvPr>
        </p:nvSpPr>
        <p:spPr>
          <a:xfrm>
            <a:off x="4107850" y="3852300"/>
            <a:ext cx="4323000" cy="62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INTRODUCTION</a:t>
            </a:r>
            <a:endParaRPr/>
          </a:p>
        </p:txBody>
      </p:sp>
      <p:sp>
        <p:nvSpPr>
          <p:cNvPr id="257" name="Google Shape;257;p32"/>
          <p:cNvSpPr txBox="1">
            <a:spLocks noGrp="1"/>
          </p:cNvSpPr>
          <p:nvPr>
            <p:ph type="title" idx="2"/>
          </p:nvPr>
        </p:nvSpPr>
        <p:spPr>
          <a:xfrm>
            <a:off x="7044300" y="677700"/>
            <a:ext cx="1386600" cy="107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grpSp>
        <p:nvGrpSpPr>
          <p:cNvPr id="259" name="Google Shape;259;p32"/>
          <p:cNvGrpSpPr/>
          <p:nvPr/>
        </p:nvGrpSpPr>
        <p:grpSpPr>
          <a:xfrm>
            <a:off x="4483800" y="1128599"/>
            <a:ext cx="2560500" cy="175800"/>
            <a:chOff x="4483800" y="1128599"/>
            <a:chExt cx="2560500" cy="175800"/>
          </a:xfrm>
        </p:grpSpPr>
        <p:sp>
          <p:nvSpPr>
            <p:cNvPr id="260" name="Google Shape;260;p32"/>
            <p:cNvSpPr/>
            <p:nvPr/>
          </p:nvSpPr>
          <p:spPr>
            <a:xfrm rot="10800000">
              <a:off x="4483800" y="1128599"/>
              <a:ext cx="176400" cy="175800"/>
            </a:xfrm>
            <a:prstGeom prst="star8">
              <a:avLst>
                <a:gd name="adj" fmla="val 2072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32"/>
            <p:cNvCxnSpPr>
              <a:stCxn id="260" idx="0"/>
              <a:endCxn id="257" idx="1"/>
            </p:cNvCxnSpPr>
            <p:nvPr/>
          </p:nvCxnSpPr>
          <p:spPr>
            <a:xfrm>
              <a:off x="4483800" y="1216499"/>
              <a:ext cx="2560500" cy="0"/>
            </a:xfrm>
            <a:prstGeom prst="straightConnector1">
              <a:avLst/>
            </a:prstGeom>
            <a:noFill/>
            <a:ln w="9525" cap="flat" cmpd="sng">
              <a:solidFill>
                <a:schemeClr val="lt1"/>
              </a:solidFill>
              <a:prstDash val="solid"/>
              <a:round/>
              <a:headEnd type="none" w="med" len="med"/>
              <a:tailEnd type="none" w="med" len="med"/>
            </a:ln>
          </p:spPr>
        </p:cxnSp>
      </p:grpSp>
      <p:pic>
        <p:nvPicPr>
          <p:cNvPr id="5" name="Picture Placeholder 4">
            <a:extLst>
              <a:ext uri="{FF2B5EF4-FFF2-40B4-BE49-F238E27FC236}">
                <a16:creationId xmlns:a16="http://schemas.microsoft.com/office/drawing/2014/main" id="{59D3A3BE-9581-5847-A578-1444B8DDA024}"/>
              </a:ext>
            </a:extLst>
          </p:cNvPr>
          <p:cNvPicPr>
            <a:picLocks noGrp="1" noChangeAspect="1"/>
          </p:cNvPicPr>
          <p:nvPr>
            <p:ph type="pic" idx="3"/>
          </p:nvPr>
        </p:nvPicPr>
        <p:blipFill>
          <a:blip r:embed="rId3"/>
          <a:srcRect l="11957" r="11957"/>
          <a:stretch>
            <a:fillRect/>
          </a:stretch>
        </p:blip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3"/>
          <p:cNvSpPr txBox="1">
            <a:spLocks noGrp="1"/>
          </p:cNvSpPr>
          <p:nvPr>
            <p:ph type="title"/>
          </p:nvPr>
        </p:nvSpPr>
        <p:spPr>
          <a:xfrm>
            <a:off x="713225" y="463300"/>
            <a:ext cx="7717500" cy="564900"/>
          </a:xfrm>
          <a:prstGeom prst="rect">
            <a:avLst/>
          </a:prstGeom>
        </p:spPr>
        <p:txBody>
          <a:bodyPr spcFirstLastPara="1" wrap="square" lIns="91425" tIns="91425" rIns="91425" bIns="91425" anchor="t" anchorCtr="0">
            <a:noAutofit/>
          </a:bodyPr>
          <a:lstStyle/>
          <a:p>
            <a:pPr lvl="0"/>
            <a:r>
              <a:rPr lang="en-US" dirty="0"/>
              <a:t>Decoding the Disaster</a:t>
            </a:r>
            <a:endParaRPr dirty="0"/>
          </a:p>
        </p:txBody>
      </p:sp>
      <p:sp>
        <p:nvSpPr>
          <p:cNvPr id="267" name="Google Shape;267;p33"/>
          <p:cNvSpPr txBox="1">
            <a:spLocks noGrp="1"/>
          </p:cNvSpPr>
          <p:nvPr>
            <p:ph type="subTitle" idx="1"/>
          </p:nvPr>
        </p:nvSpPr>
        <p:spPr>
          <a:xfrm>
            <a:off x="1275975" y="1442775"/>
            <a:ext cx="2667300" cy="47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 is Titanic?</a:t>
            </a:r>
            <a:endParaRPr dirty="0"/>
          </a:p>
        </p:txBody>
      </p:sp>
      <p:sp>
        <p:nvSpPr>
          <p:cNvPr id="268" name="Google Shape;268;p33"/>
          <p:cNvSpPr txBox="1">
            <a:spLocks noGrp="1"/>
          </p:cNvSpPr>
          <p:nvPr>
            <p:ph type="subTitle" idx="2"/>
          </p:nvPr>
        </p:nvSpPr>
        <p:spPr>
          <a:xfrm>
            <a:off x="1275975" y="1850525"/>
            <a:ext cx="2667300" cy="2011228"/>
          </a:xfrm>
          <a:prstGeom prst="rect">
            <a:avLst/>
          </a:prstGeom>
        </p:spPr>
        <p:txBody>
          <a:bodyPr spcFirstLastPara="1" wrap="square" lIns="91425" tIns="91425" rIns="91425" bIns="91425" anchor="t" anchorCtr="0">
            <a:noAutofit/>
          </a:bodyPr>
          <a:lstStyle/>
          <a:p>
            <a:pPr marL="0" lvl="0" indent="0" algn="just"/>
            <a:r>
              <a:rPr lang="en-US" sz="1050" dirty="0"/>
              <a:t>The Titanic was a British Ship that sank on its maiden voyage from Southampton to New York City on April 15, 1912, after hitting an iceberg in the North Atlantic. Over 999+ passengers and crew died, making it one of the deadliest marine disasters. The tragedy exposed major flaws in ship safety regulations, lifeboat protocols, and class-based survival.</a:t>
            </a:r>
            <a:endParaRPr sz="1050" dirty="0"/>
          </a:p>
        </p:txBody>
      </p:sp>
      <p:sp>
        <p:nvSpPr>
          <p:cNvPr id="269" name="Google Shape;269;p33"/>
          <p:cNvSpPr txBox="1">
            <a:spLocks noGrp="1"/>
          </p:cNvSpPr>
          <p:nvPr>
            <p:ph type="subTitle" idx="3"/>
          </p:nvPr>
        </p:nvSpPr>
        <p:spPr>
          <a:xfrm>
            <a:off x="5200675" y="1442775"/>
            <a:ext cx="2667300" cy="47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Project Goal</a:t>
            </a:r>
            <a:endParaRPr dirty="0"/>
          </a:p>
        </p:txBody>
      </p:sp>
      <p:sp>
        <p:nvSpPr>
          <p:cNvPr id="270" name="Google Shape;270;p33"/>
          <p:cNvSpPr txBox="1">
            <a:spLocks noGrp="1"/>
          </p:cNvSpPr>
          <p:nvPr>
            <p:ph type="subTitle" idx="4"/>
          </p:nvPr>
        </p:nvSpPr>
        <p:spPr>
          <a:xfrm>
            <a:off x="4799281" y="1808130"/>
            <a:ext cx="3870128" cy="1995983"/>
          </a:xfrm>
          <a:prstGeom prst="rect">
            <a:avLst/>
          </a:prstGeom>
        </p:spPr>
        <p:txBody>
          <a:bodyPr spcFirstLastPara="1" wrap="square" lIns="91425" tIns="91425" rIns="91425" bIns="91425" anchor="t" anchorCtr="0">
            <a:noAutofit/>
          </a:bodyPr>
          <a:lstStyle/>
          <a:p>
            <a:pPr algn="just"/>
            <a:r>
              <a:rPr lang="en-US" sz="1000" dirty="0"/>
              <a:t>        We all know the famous phrase: "</a:t>
            </a:r>
            <a:r>
              <a:rPr lang="en-US" sz="1000" b="1" dirty="0"/>
              <a:t>Women and children first!</a:t>
            </a:r>
            <a:r>
              <a:rPr lang="en-US" sz="1000" dirty="0"/>
              <a:t>" We remember it from the movie Titanic, like when the officer shouted, "</a:t>
            </a:r>
            <a:r>
              <a:rPr lang="en-US" sz="1000" b="1" dirty="0"/>
              <a:t>Step back, sir! Women and children only!</a:t>
            </a:r>
            <a:r>
              <a:rPr lang="en-US" sz="1000" dirty="0"/>
              <a:t>" or when Cal, Rose's wealthy fiancé, lied by yelling, "</a:t>
            </a:r>
            <a:r>
              <a:rPr lang="en-US" sz="1000" b="1" dirty="0"/>
              <a:t>I have a child!</a:t>
            </a:r>
            <a:r>
              <a:rPr lang="en-US" sz="1000" dirty="0"/>
              <a:t>" just to secure a spot on a lifeboat. But did this actually happen? Or did the film exaggerate for dramatic effect? I wanted to investigate what was really behind the story of survival on the Titanic. Was it truly a matter of humanity, as they say? Or were there other, more decisive criteria that determined who lived and who died?</a:t>
            </a:r>
          </a:p>
        </p:txBody>
      </p:sp>
      <p:grpSp>
        <p:nvGrpSpPr>
          <p:cNvPr id="271" name="Google Shape;271;p33"/>
          <p:cNvGrpSpPr/>
          <p:nvPr/>
        </p:nvGrpSpPr>
        <p:grpSpPr>
          <a:xfrm>
            <a:off x="5276886" y="3865350"/>
            <a:ext cx="350166" cy="349434"/>
            <a:chOff x="3541011" y="1508594"/>
            <a:chExt cx="350166" cy="349434"/>
          </a:xfrm>
        </p:grpSpPr>
        <p:sp>
          <p:nvSpPr>
            <p:cNvPr id="272" name="Google Shape;272;p3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 name="Google Shape;285;p33"/>
          <p:cNvSpPr/>
          <p:nvPr/>
        </p:nvSpPr>
        <p:spPr>
          <a:xfrm>
            <a:off x="1352177" y="3861753"/>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6" name="Google Shape;286;p33"/>
          <p:cNvCxnSpPr/>
          <p:nvPr/>
        </p:nvCxnSpPr>
        <p:spPr>
          <a:xfrm>
            <a:off x="1827300" y="4033225"/>
            <a:ext cx="2130000" cy="0"/>
          </a:xfrm>
          <a:prstGeom prst="straightConnector1">
            <a:avLst/>
          </a:prstGeom>
          <a:noFill/>
          <a:ln w="9525" cap="flat" cmpd="sng">
            <a:solidFill>
              <a:schemeClr val="dk1"/>
            </a:solidFill>
            <a:prstDash val="solid"/>
            <a:round/>
            <a:headEnd type="none" w="med" len="med"/>
            <a:tailEnd type="none" w="med" len="med"/>
          </a:ln>
        </p:spPr>
      </p:cxnSp>
      <p:cxnSp>
        <p:nvCxnSpPr>
          <p:cNvPr id="287" name="Google Shape;287;p33"/>
          <p:cNvCxnSpPr/>
          <p:nvPr/>
        </p:nvCxnSpPr>
        <p:spPr>
          <a:xfrm>
            <a:off x="5747225" y="4033225"/>
            <a:ext cx="2130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4"/>
          <p:cNvSpPr txBox="1">
            <a:spLocks noGrp="1"/>
          </p:cNvSpPr>
          <p:nvPr>
            <p:ph type="title"/>
          </p:nvPr>
        </p:nvSpPr>
        <p:spPr>
          <a:xfrm>
            <a:off x="435769" y="456156"/>
            <a:ext cx="7894944" cy="564900"/>
          </a:xfrm>
          <a:prstGeom prst="rect">
            <a:avLst/>
          </a:prstGeom>
        </p:spPr>
        <p:txBody>
          <a:bodyPr spcFirstLastPara="1" wrap="square" lIns="91425" tIns="91425" rIns="91425" bIns="91425" anchor="t" anchorCtr="0">
            <a:noAutofit/>
          </a:bodyPr>
          <a:lstStyle/>
          <a:p>
            <a:pPr lvl="0"/>
            <a:r>
              <a:rPr lang="en-US" dirty="0"/>
              <a:t>Myth vs Reality</a:t>
            </a:r>
            <a:endParaRPr dirty="0"/>
          </a:p>
        </p:txBody>
      </p:sp>
      <p:sp>
        <p:nvSpPr>
          <p:cNvPr id="294" name="Google Shape;294;p34"/>
          <p:cNvSpPr txBox="1">
            <a:spLocks noGrp="1"/>
          </p:cNvSpPr>
          <p:nvPr>
            <p:ph type="subTitle" idx="2"/>
          </p:nvPr>
        </p:nvSpPr>
        <p:spPr>
          <a:xfrm>
            <a:off x="306030" y="1317281"/>
            <a:ext cx="7573525" cy="3226144"/>
          </a:xfrm>
          <a:prstGeom prst="rect">
            <a:avLst/>
          </a:prstGeom>
        </p:spPr>
        <p:txBody>
          <a:bodyPr spcFirstLastPara="1" wrap="square" lIns="91425" tIns="91425" rIns="91425" bIns="91425" anchor="t" anchorCtr="0">
            <a:noAutofit/>
          </a:bodyPr>
          <a:lstStyle/>
          <a:p>
            <a:r>
              <a:rPr lang="en-US" dirty="0"/>
              <a:t>We’ve all heard the dramatic cry: </a:t>
            </a:r>
            <a:r>
              <a:rPr lang="en-US" i="1" dirty="0"/>
              <a:t>"</a:t>
            </a:r>
            <a:r>
              <a:rPr lang="en-US" b="1" i="1" dirty="0"/>
              <a:t>Women and children first!</a:t>
            </a:r>
            <a:r>
              <a:rPr lang="en-US" i="1" dirty="0"/>
              <a:t>"</a:t>
            </a:r>
            <a:r>
              <a:rPr lang="en-US" dirty="0"/>
              <a:t>—immortalized in the Titanic film as officers shouted orders and desperate passengers scrambled for lifeboats. One unforgettable scene shows Cal, Rose’s wealthy fiancé, faking fatherhood to steal a spot on a lifeboat. But how much of this was real?</a:t>
            </a:r>
          </a:p>
          <a:p>
            <a:endParaRPr lang="en-US" dirty="0"/>
          </a:p>
          <a:p>
            <a:r>
              <a:rPr lang="en-US" dirty="0"/>
              <a:t>In truth, the idea of a chivalrous evacuation is more myth than reality. While some officers enforced the "women and children first" protocol, it wasn’t applied consistently. Survival wasn’t just about gender or age—it was about class, location on the ship, and luck. First-class passengers had far better access to lifeboats, while many third-class families were trapped below decks with little guidance or time to escape.</a:t>
            </a:r>
          </a:p>
          <a:p>
            <a:endParaRPr lang="en-US" dirty="0"/>
          </a:p>
          <a:p>
            <a:r>
              <a:rPr lang="en-US" dirty="0"/>
              <a:t>The romanticized version makes for powerful cinema. But the data tells a colder, more chaotic story—one driven not only by humanity, but also by inequality and systemic failure.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5">
          <a:extLst>
            <a:ext uri="{FF2B5EF4-FFF2-40B4-BE49-F238E27FC236}">
              <a16:creationId xmlns:a16="http://schemas.microsoft.com/office/drawing/2014/main" id="{FC415E9C-2072-E894-F6C1-5A7489927975}"/>
            </a:ext>
          </a:extLst>
        </p:cNvPr>
        <p:cNvGrpSpPr/>
        <p:nvPr/>
      </p:nvGrpSpPr>
      <p:grpSpPr>
        <a:xfrm>
          <a:off x="0" y="0"/>
          <a:ext cx="0" cy="0"/>
          <a:chOff x="0" y="0"/>
          <a:chExt cx="0" cy="0"/>
        </a:xfrm>
      </p:grpSpPr>
      <p:sp>
        <p:nvSpPr>
          <p:cNvPr id="256" name="Google Shape;256;p32">
            <a:extLst>
              <a:ext uri="{FF2B5EF4-FFF2-40B4-BE49-F238E27FC236}">
                <a16:creationId xmlns:a16="http://schemas.microsoft.com/office/drawing/2014/main" id="{B018BD10-6096-5730-6F73-851B1D5AAB9F}"/>
              </a:ext>
            </a:extLst>
          </p:cNvPr>
          <p:cNvSpPr txBox="1">
            <a:spLocks noGrp="1"/>
          </p:cNvSpPr>
          <p:nvPr>
            <p:ph type="title"/>
          </p:nvPr>
        </p:nvSpPr>
        <p:spPr>
          <a:xfrm>
            <a:off x="4107850" y="3852300"/>
            <a:ext cx="4323000" cy="62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About Dataset</a:t>
            </a:r>
            <a:endParaRPr dirty="0"/>
          </a:p>
        </p:txBody>
      </p:sp>
      <p:sp>
        <p:nvSpPr>
          <p:cNvPr id="257" name="Google Shape;257;p32">
            <a:extLst>
              <a:ext uri="{FF2B5EF4-FFF2-40B4-BE49-F238E27FC236}">
                <a16:creationId xmlns:a16="http://schemas.microsoft.com/office/drawing/2014/main" id="{2912CC3A-E8C0-0146-2909-6166AE11E939}"/>
              </a:ext>
            </a:extLst>
          </p:cNvPr>
          <p:cNvSpPr txBox="1">
            <a:spLocks noGrp="1"/>
          </p:cNvSpPr>
          <p:nvPr>
            <p:ph type="title" idx="2"/>
          </p:nvPr>
        </p:nvSpPr>
        <p:spPr>
          <a:xfrm>
            <a:off x="7044300" y="677700"/>
            <a:ext cx="1386600" cy="107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02</a:t>
            </a:r>
            <a:endParaRPr dirty="0"/>
          </a:p>
        </p:txBody>
      </p:sp>
      <p:grpSp>
        <p:nvGrpSpPr>
          <p:cNvPr id="259" name="Google Shape;259;p32">
            <a:extLst>
              <a:ext uri="{FF2B5EF4-FFF2-40B4-BE49-F238E27FC236}">
                <a16:creationId xmlns:a16="http://schemas.microsoft.com/office/drawing/2014/main" id="{DB9E9293-1534-AC7B-BCA3-484F9DCC3D92}"/>
              </a:ext>
            </a:extLst>
          </p:cNvPr>
          <p:cNvGrpSpPr/>
          <p:nvPr/>
        </p:nvGrpSpPr>
        <p:grpSpPr>
          <a:xfrm>
            <a:off x="4483800" y="1128599"/>
            <a:ext cx="2560500" cy="175800"/>
            <a:chOff x="4483800" y="1128599"/>
            <a:chExt cx="2560500" cy="175800"/>
          </a:xfrm>
        </p:grpSpPr>
        <p:sp>
          <p:nvSpPr>
            <p:cNvPr id="260" name="Google Shape;260;p32">
              <a:extLst>
                <a:ext uri="{FF2B5EF4-FFF2-40B4-BE49-F238E27FC236}">
                  <a16:creationId xmlns:a16="http://schemas.microsoft.com/office/drawing/2014/main" id="{09BADDC8-5B28-47EB-834F-7AC888739A02}"/>
                </a:ext>
              </a:extLst>
            </p:cNvPr>
            <p:cNvSpPr/>
            <p:nvPr/>
          </p:nvSpPr>
          <p:spPr>
            <a:xfrm rot="10800000">
              <a:off x="4483800" y="1128599"/>
              <a:ext cx="176400" cy="175800"/>
            </a:xfrm>
            <a:prstGeom prst="star8">
              <a:avLst>
                <a:gd name="adj" fmla="val 2072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32">
              <a:extLst>
                <a:ext uri="{FF2B5EF4-FFF2-40B4-BE49-F238E27FC236}">
                  <a16:creationId xmlns:a16="http://schemas.microsoft.com/office/drawing/2014/main" id="{E5356242-D2FD-AFDD-C5EF-2C98ECAAC657}"/>
                </a:ext>
              </a:extLst>
            </p:cNvPr>
            <p:cNvCxnSpPr>
              <a:stCxn id="260" idx="0"/>
              <a:endCxn id="257" idx="1"/>
            </p:cNvCxnSpPr>
            <p:nvPr/>
          </p:nvCxnSpPr>
          <p:spPr>
            <a:xfrm>
              <a:off x="4483800" y="1216499"/>
              <a:ext cx="2560500" cy="0"/>
            </a:xfrm>
            <a:prstGeom prst="straightConnector1">
              <a:avLst/>
            </a:prstGeom>
            <a:noFill/>
            <a:ln w="9525" cap="flat" cmpd="sng">
              <a:solidFill>
                <a:schemeClr val="lt1"/>
              </a:solidFill>
              <a:prstDash val="solid"/>
              <a:round/>
              <a:headEnd type="none" w="med" len="med"/>
              <a:tailEnd type="none" w="med" len="med"/>
            </a:ln>
          </p:spPr>
        </p:cxnSp>
      </p:grpSp>
    </p:spTree>
    <p:extLst>
      <p:ext uri="{BB962C8B-B14F-4D97-AF65-F5344CB8AC3E}">
        <p14:creationId xmlns:p14="http://schemas.microsoft.com/office/powerpoint/2010/main" val="2222593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5" name="Google Shape;305;p35"/>
          <p:cNvSpPr txBox="1">
            <a:spLocks noGrp="1"/>
          </p:cNvSpPr>
          <p:nvPr>
            <p:ph type="subTitle" idx="2"/>
          </p:nvPr>
        </p:nvSpPr>
        <p:spPr>
          <a:xfrm>
            <a:off x="384639" y="310753"/>
            <a:ext cx="7787812" cy="483274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en-US" dirty="0"/>
              <a:t>This dataset contains information on 1,000 passengers who were aboard the RMS Titanic when it sank on April 15, 1912</a:t>
            </a:r>
            <a:endParaRPr lang="en-US" sz="1050" dirty="0"/>
          </a:p>
          <a:p>
            <a:pPr marL="0" lvl="0" indent="0" algn="l" rtl="0">
              <a:spcBef>
                <a:spcPts val="0"/>
              </a:spcBef>
              <a:spcAft>
                <a:spcPts val="0"/>
              </a:spcAft>
            </a:pPr>
            <a:endParaRPr lang="en-US" sz="1050" dirty="0"/>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PassengerId:</a:t>
            </a:r>
            <a:r>
              <a:rPr lang="en-US" sz="1050" dirty="0"/>
              <a:t> A unique ID for each passenger.</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Pclass:</a:t>
            </a:r>
            <a:r>
              <a:rPr lang="en-US" sz="1050" dirty="0"/>
              <a:t> The passenger's socio-economic class (1 = 1st, 2 = 2nd, 3 = 3rd).</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Name:</a:t>
            </a:r>
            <a:r>
              <a:rPr lang="en-US" sz="1050" dirty="0"/>
              <a:t> The full name of the passenger.</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Sex:</a:t>
            </a:r>
            <a:r>
              <a:rPr lang="en-US" sz="1050" dirty="0"/>
              <a:t> The gender of the passenger.</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Age:</a:t>
            </a:r>
            <a:r>
              <a:rPr lang="en-US" sz="1050" dirty="0"/>
              <a:t> The age of the passenger in years.</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SibSp:</a:t>
            </a:r>
            <a:r>
              <a:rPr lang="en-US" sz="1050" dirty="0"/>
              <a:t> The number of siblings and spouses the passenger had aboard.</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Parch:</a:t>
            </a:r>
            <a:r>
              <a:rPr lang="en-US" sz="1050" dirty="0"/>
              <a:t> The number of parents and children the passenger had aboard.</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Ticket:</a:t>
            </a:r>
            <a:r>
              <a:rPr lang="en-US" sz="1050" dirty="0"/>
              <a:t> The passenger's unique ticket number.</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Fare:</a:t>
            </a:r>
            <a:r>
              <a:rPr lang="en-US" sz="1050" dirty="0"/>
              <a:t> The price paid for the ticket.</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Embarked:</a:t>
            </a:r>
            <a:r>
              <a:rPr lang="en-US" sz="1050" dirty="0"/>
              <a:t> The port where the passenger boarded (C = Cherbourg, Q = Queenstown, S = Southampton).</a:t>
            </a:r>
          </a:p>
          <a:p>
            <a:pPr marL="0" lvl="0" indent="0" algn="l" rtl="0">
              <a:spcBef>
                <a:spcPts val="0"/>
              </a:spcBef>
              <a:spcAft>
                <a:spcPts val="0"/>
              </a:spcAft>
            </a:pPr>
            <a:endParaRPr lang="en-US" sz="1050" dirty="0"/>
          </a:p>
          <a:p>
            <a:pPr marL="0" lvl="0" indent="0" algn="l" rtl="0">
              <a:spcBef>
                <a:spcPts val="0"/>
              </a:spcBef>
              <a:spcAft>
                <a:spcPts val="0"/>
              </a:spcAft>
            </a:pPr>
            <a:r>
              <a:rPr lang="en-US" sz="1050" b="1" dirty="0"/>
              <a:t>Survived:</a:t>
            </a:r>
            <a:r>
              <a:rPr lang="en-US" sz="1050" dirty="0"/>
              <a:t> The target variable indicating survival (0 = No, 1 = Yes).</a:t>
            </a:r>
            <a:endParaRPr sz="1050" dirty="0"/>
          </a:p>
        </p:txBody>
      </p:sp>
      <p:pic>
        <p:nvPicPr>
          <p:cNvPr id="22" name="Picture 21">
            <a:extLst>
              <a:ext uri="{FF2B5EF4-FFF2-40B4-BE49-F238E27FC236}">
                <a16:creationId xmlns:a16="http://schemas.microsoft.com/office/drawing/2014/main" id="{55A66B62-5B35-6FAD-BC70-40CC872C4486}"/>
              </a:ext>
            </a:extLst>
          </p:cNvPr>
          <p:cNvPicPr>
            <a:picLocks noChangeAspect="1"/>
          </p:cNvPicPr>
          <p:nvPr/>
        </p:nvPicPr>
        <p:blipFill>
          <a:blip r:embed="rId3"/>
          <a:stretch>
            <a:fillRect/>
          </a:stretch>
        </p:blipFill>
        <p:spPr>
          <a:xfrm>
            <a:off x="5158909" y="1004010"/>
            <a:ext cx="3600452" cy="15677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a:extLst>
            <a:ext uri="{FF2B5EF4-FFF2-40B4-BE49-F238E27FC236}">
              <a16:creationId xmlns:a16="http://schemas.microsoft.com/office/drawing/2014/main" id="{153D3FE7-CA6D-71E6-DAFF-86FCA8DD80A8}"/>
            </a:ext>
          </a:extLst>
        </p:cNvPr>
        <p:cNvGrpSpPr/>
        <p:nvPr/>
      </p:nvGrpSpPr>
      <p:grpSpPr>
        <a:xfrm>
          <a:off x="0" y="0"/>
          <a:ext cx="0" cy="0"/>
          <a:chOff x="0" y="0"/>
          <a:chExt cx="0" cy="0"/>
        </a:xfrm>
      </p:grpSpPr>
      <p:sp>
        <p:nvSpPr>
          <p:cNvPr id="256" name="Google Shape;256;p32">
            <a:extLst>
              <a:ext uri="{FF2B5EF4-FFF2-40B4-BE49-F238E27FC236}">
                <a16:creationId xmlns:a16="http://schemas.microsoft.com/office/drawing/2014/main" id="{F2C117AC-3F68-2A9D-92AD-A85B752B2D78}"/>
              </a:ext>
            </a:extLst>
          </p:cNvPr>
          <p:cNvSpPr txBox="1">
            <a:spLocks noGrp="1"/>
          </p:cNvSpPr>
          <p:nvPr>
            <p:ph type="title"/>
          </p:nvPr>
        </p:nvSpPr>
        <p:spPr>
          <a:xfrm>
            <a:off x="4107850" y="3852300"/>
            <a:ext cx="4323000" cy="62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Analysis</a:t>
            </a:r>
            <a:endParaRPr dirty="0"/>
          </a:p>
        </p:txBody>
      </p:sp>
      <p:sp>
        <p:nvSpPr>
          <p:cNvPr id="257" name="Google Shape;257;p32">
            <a:extLst>
              <a:ext uri="{FF2B5EF4-FFF2-40B4-BE49-F238E27FC236}">
                <a16:creationId xmlns:a16="http://schemas.microsoft.com/office/drawing/2014/main" id="{A91AF2EA-AD34-1066-1A72-C3D3EF152925}"/>
              </a:ext>
            </a:extLst>
          </p:cNvPr>
          <p:cNvSpPr txBox="1">
            <a:spLocks noGrp="1"/>
          </p:cNvSpPr>
          <p:nvPr>
            <p:ph type="title" idx="2"/>
          </p:nvPr>
        </p:nvSpPr>
        <p:spPr>
          <a:xfrm>
            <a:off x="7044300" y="677700"/>
            <a:ext cx="1386600" cy="107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03</a:t>
            </a:r>
            <a:endParaRPr dirty="0"/>
          </a:p>
        </p:txBody>
      </p:sp>
      <p:grpSp>
        <p:nvGrpSpPr>
          <p:cNvPr id="259" name="Google Shape;259;p32">
            <a:extLst>
              <a:ext uri="{FF2B5EF4-FFF2-40B4-BE49-F238E27FC236}">
                <a16:creationId xmlns:a16="http://schemas.microsoft.com/office/drawing/2014/main" id="{8D2C102C-A99B-EE66-F91C-A21F5B6DE6DF}"/>
              </a:ext>
            </a:extLst>
          </p:cNvPr>
          <p:cNvGrpSpPr/>
          <p:nvPr/>
        </p:nvGrpSpPr>
        <p:grpSpPr>
          <a:xfrm>
            <a:off x="4483800" y="1128599"/>
            <a:ext cx="2560500" cy="175800"/>
            <a:chOff x="4483800" y="1128599"/>
            <a:chExt cx="2560500" cy="175800"/>
          </a:xfrm>
        </p:grpSpPr>
        <p:sp>
          <p:nvSpPr>
            <p:cNvPr id="260" name="Google Shape;260;p32">
              <a:extLst>
                <a:ext uri="{FF2B5EF4-FFF2-40B4-BE49-F238E27FC236}">
                  <a16:creationId xmlns:a16="http://schemas.microsoft.com/office/drawing/2014/main" id="{A0F357CF-8531-1439-E191-76718EFD7EB3}"/>
                </a:ext>
              </a:extLst>
            </p:cNvPr>
            <p:cNvSpPr/>
            <p:nvPr/>
          </p:nvSpPr>
          <p:spPr>
            <a:xfrm rot="10800000">
              <a:off x="4483800" y="1128599"/>
              <a:ext cx="176400" cy="175800"/>
            </a:xfrm>
            <a:prstGeom prst="star8">
              <a:avLst>
                <a:gd name="adj" fmla="val 2072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32">
              <a:extLst>
                <a:ext uri="{FF2B5EF4-FFF2-40B4-BE49-F238E27FC236}">
                  <a16:creationId xmlns:a16="http://schemas.microsoft.com/office/drawing/2014/main" id="{7D66BA28-139E-BE20-AC40-5134FD386384}"/>
                </a:ext>
              </a:extLst>
            </p:cNvPr>
            <p:cNvCxnSpPr>
              <a:stCxn id="260" idx="0"/>
              <a:endCxn id="257" idx="1"/>
            </p:cNvCxnSpPr>
            <p:nvPr/>
          </p:nvCxnSpPr>
          <p:spPr>
            <a:xfrm>
              <a:off x="4483800" y="1216499"/>
              <a:ext cx="2560500" cy="0"/>
            </a:xfrm>
            <a:prstGeom prst="straightConnector1">
              <a:avLst/>
            </a:prstGeom>
            <a:noFill/>
            <a:ln w="9525" cap="flat" cmpd="sng">
              <a:solidFill>
                <a:schemeClr val="lt1"/>
              </a:solidFill>
              <a:prstDash val="solid"/>
              <a:round/>
              <a:headEnd type="none" w="med" len="med"/>
              <a:tailEnd type="none" w="med" len="med"/>
            </a:ln>
          </p:spPr>
        </p:cxnSp>
      </p:grpSp>
      <p:pic>
        <p:nvPicPr>
          <p:cNvPr id="3" name="Picture 2">
            <a:extLst>
              <a:ext uri="{FF2B5EF4-FFF2-40B4-BE49-F238E27FC236}">
                <a16:creationId xmlns:a16="http://schemas.microsoft.com/office/drawing/2014/main" id="{61EAC336-C9A1-5533-A181-579575144BDC}"/>
              </a:ext>
            </a:extLst>
          </p:cNvPr>
          <p:cNvPicPr>
            <a:picLocks noChangeAspect="1"/>
          </p:cNvPicPr>
          <p:nvPr/>
        </p:nvPicPr>
        <p:blipFill>
          <a:blip r:embed="rId3"/>
          <a:stretch>
            <a:fillRect/>
          </a:stretch>
        </p:blipFill>
        <p:spPr>
          <a:xfrm>
            <a:off x="563880" y="816719"/>
            <a:ext cx="3399598" cy="4076016"/>
          </a:xfrm>
          <a:prstGeom prst="rect">
            <a:avLst/>
          </a:prstGeom>
        </p:spPr>
      </p:pic>
    </p:spTree>
    <p:extLst>
      <p:ext uri="{BB962C8B-B14F-4D97-AF65-F5344CB8AC3E}">
        <p14:creationId xmlns:p14="http://schemas.microsoft.com/office/powerpoint/2010/main" val="40243567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7"/>
          <p:cNvSpPr txBox="1">
            <a:spLocks noGrp="1"/>
          </p:cNvSpPr>
          <p:nvPr>
            <p:ph type="title"/>
          </p:nvPr>
        </p:nvSpPr>
        <p:spPr>
          <a:xfrm>
            <a:off x="2642700" y="1207875"/>
            <a:ext cx="3858600" cy="7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1000</a:t>
            </a:r>
            <a:endParaRPr dirty="0"/>
          </a:p>
        </p:txBody>
      </p:sp>
      <p:sp>
        <p:nvSpPr>
          <p:cNvPr id="334" name="Google Shape;334;p37"/>
          <p:cNvSpPr txBox="1">
            <a:spLocks noGrp="1"/>
          </p:cNvSpPr>
          <p:nvPr>
            <p:ph type="subTitle" idx="1"/>
          </p:nvPr>
        </p:nvSpPr>
        <p:spPr>
          <a:xfrm>
            <a:off x="2642675" y="1844750"/>
            <a:ext cx="3858600" cy="42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Passengers on Board</a:t>
            </a:r>
            <a:endParaRPr dirty="0"/>
          </a:p>
        </p:txBody>
      </p:sp>
      <p:sp>
        <p:nvSpPr>
          <p:cNvPr id="335" name="Google Shape;335;p37"/>
          <p:cNvSpPr txBox="1">
            <a:spLocks noGrp="1"/>
          </p:cNvSpPr>
          <p:nvPr>
            <p:ph type="title" idx="2"/>
          </p:nvPr>
        </p:nvSpPr>
        <p:spPr>
          <a:xfrm>
            <a:off x="713350" y="2869950"/>
            <a:ext cx="3858600" cy="7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394</a:t>
            </a:r>
          </a:p>
        </p:txBody>
      </p:sp>
      <p:sp>
        <p:nvSpPr>
          <p:cNvPr id="336" name="Google Shape;336;p37"/>
          <p:cNvSpPr txBox="1">
            <a:spLocks noGrp="1"/>
          </p:cNvSpPr>
          <p:nvPr>
            <p:ph type="subTitle" idx="3"/>
          </p:nvPr>
        </p:nvSpPr>
        <p:spPr>
          <a:xfrm>
            <a:off x="713350" y="3506925"/>
            <a:ext cx="3858600" cy="42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Females </a:t>
            </a:r>
            <a:endParaRPr dirty="0"/>
          </a:p>
        </p:txBody>
      </p:sp>
      <p:sp>
        <p:nvSpPr>
          <p:cNvPr id="337" name="Google Shape;337;p37"/>
          <p:cNvSpPr txBox="1">
            <a:spLocks noGrp="1"/>
          </p:cNvSpPr>
          <p:nvPr>
            <p:ph type="title" idx="4"/>
          </p:nvPr>
        </p:nvSpPr>
        <p:spPr>
          <a:xfrm>
            <a:off x="4572000" y="2869950"/>
            <a:ext cx="3858600" cy="77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164</a:t>
            </a:r>
            <a:endParaRPr dirty="0"/>
          </a:p>
        </p:txBody>
      </p:sp>
      <p:sp>
        <p:nvSpPr>
          <p:cNvPr id="338" name="Google Shape;338;p37"/>
          <p:cNvSpPr txBox="1">
            <a:spLocks noGrp="1"/>
          </p:cNvSpPr>
          <p:nvPr>
            <p:ph type="subTitle" idx="5"/>
          </p:nvPr>
        </p:nvSpPr>
        <p:spPr>
          <a:xfrm>
            <a:off x="4572000" y="3506925"/>
            <a:ext cx="3858600" cy="42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Children</a:t>
            </a:r>
            <a:endParaRPr dirty="0"/>
          </a:p>
        </p:txBody>
      </p:sp>
    </p:spTree>
  </p:cSld>
  <p:clrMapOvr>
    <a:masterClrMapping/>
  </p:clrMapOvr>
</p:sld>
</file>

<file path=ppt/theme/theme1.xml><?xml version="1.0" encoding="utf-8"?>
<a:theme xmlns:a="http://schemas.openxmlformats.org/drawingml/2006/main" name="Brown Minimalist Grainy Pitch Deck by Slidesgo">
  <a:themeElements>
    <a:clrScheme name="Simple Light">
      <a:dk1>
        <a:srgbClr val="4A332D"/>
      </a:dk1>
      <a:lt1>
        <a:srgbClr val="F5F2EA"/>
      </a:lt1>
      <a:dk2>
        <a:srgbClr val="A87A6A"/>
      </a:dk2>
      <a:lt2>
        <a:srgbClr val="F1D2C0"/>
      </a:lt2>
      <a:accent1>
        <a:srgbClr val="FFFFFF"/>
      </a:accent1>
      <a:accent2>
        <a:srgbClr val="FFFFFF"/>
      </a:accent2>
      <a:accent3>
        <a:srgbClr val="FFFFFF"/>
      </a:accent3>
      <a:accent4>
        <a:srgbClr val="FFFFFF"/>
      </a:accent4>
      <a:accent5>
        <a:srgbClr val="FFFFFF"/>
      </a:accent5>
      <a:accent6>
        <a:srgbClr val="FFFFFF"/>
      </a:accent6>
      <a:hlink>
        <a:srgbClr val="4A332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712</Words>
  <Application>Microsoft Office PowerPoint</Application>
  <PresentationFormat>On-screen Show (16:9)</PresentationFormat>
  <Paragraphs>80</Paragraphs>
  <Slides>14</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Lora</vt:lpstr>
      <vt:lpstr>Montserrat Medium</vt:lpstr>
      <vt:lpstr>Lora Medium</vt:lpstr>
      <vt:lpstr>Arial</vt:lpstr>
      <vt:lpstr>Brown Minimalist Grainy Pitch Deck by Slidesgo</vt:lpstr>
      <vt:lpstr>Titanic Incident Analysis</vt:lpstr>
      <vt:lpstr>TABLE OF CONTENTS</vt:lpstr>
      <vt:lpstr>INTRODUCTION</vt:lpstr>
      <vt:lpstr>Decoding the Disaster</vt:lpstr>
      <vt:lpstr>Myth vs Reality</vt:lpstr>
      <vt:lpstr>About Dataset</vt:lpstr>
      <vt:lpstr>PowerPoint Presentation</vt:lpstr>
      <vt:lpstr>Analysis</vt:lpstr>
      <vt:lpstr>1000</vt:lpstr>
      <vt:lpstr>229</vt:lpstr>
      <vt:lpstr>Survival Rate in Each Sex</vt:lpstr>
      <vt:lpstr>Conclusion</vt:lpstr>
      <vt:lpstr>The Reality of the Titanic</vt:lpstr>
      <vt:lpstr>Dashboard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pc</dc:creator>
  <cp:lastModifiedBy>Osama Mohamed Hajaj Essa</cp:lastModifiedBy>
  <cp:revision>2</cp:revision>
  <dcterms:modified xsi:type="dcterms:W3CDTF">2025-07-30T19:23:35Z</dcterms:modified>
</cp:coreProperties>
</file>